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8" r:id="rId2"/>
    <p:sldId id="342" r:id="rId3"/>
    <p:sldId id="264" r:id="rId4"/>
    <p:sldId id="330" r:id="rId5"/>
    <p:sldId id="343" r:id="rId6"/>
    <p:sldId id="344" r:id="rId7"/>
    <p:sldId id="340" r:id="rId8"/>
    <p:sldId id="323" r:id="rId9"/>
    <p:sldId id="336" r:id="rId10"/>
    <p:sldId id="338" r:id="rId11"/>
    <p:sldId id="346" r:id="rId12"/>
    <p:sldId id="305"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SLY DARIELA GARCIA CARDENAS" initials="KDGC" lastIdx="1" clrIdx="0">
    <p:extLst>
      <p:ext uri="{19B8F6BF-5375-455C-9EA6-DF929625EA0E}">
        <p15:presenceInfo xmlns:p15="http://schemas.microsoft.com/office/powerpoint/2012/main" userId="S-1-5-21-4183129036-1727667207-626841552-241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65" autoAdjust="0"/>
    <p:restoredTop sz="94660"/>
  </p:normalViewPr>
  <p:slideViewPr>
    <p:cSldViewPr snapToGrid="0">
      <p:cViewPr varScale="1">
        <p:scale>
          <a:sx n="128" d="100"/>
          <a:sy n="128" d="100"/>
        </p:scale>
        <p:origin x="216"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145E79-E430-4BDD-9E88-49802D08BD88}" type="doc">
      <dgm:prSet loTypeId="urn:microsoft.com/office/officeart/2008/layout/VerticalAccentList" loCatId="list" qsTypeId="urn:microsoft.com/office/officeart/2005/8/quickstyle/simple1" qsCatId="simple" csTypeId="urn:microsoft.com/office/officeart/2005/8/colors/colorful4" csCatId="colorful" phldr="1"/>
      <dgm:spPr/>
      <dgm:t>
        <a:bodyPr/>
        <a:lstStyle/>
        <a:p>
          <a:endParaRPr lang="es-HN"/>
        </a:p>
      </dgm:t>
    </dgm:pt>
    <dgm:pt modelId="{F635031C-83DC-49D8-B2FC-8CBCD4374D0F}">
      <dgm:prSet phldrT="[Texto]" custT="1"/>
      <dgm:spPr/>
      <dgm:t>
        <a:bodyPr/>
        <a:lstStyle/>
        <a:p>
          <a:pPr algn="l"/>
          <a:r>
            <a:rPr lang="es-HN" sz="2000" b="1" dirty="0">
              <a:latin typeface="Times New Roman" panose="02020603050405020304" pitchFamily="18" charset="0"/>
              <a:cs typeface="Times New Roman" panose="02020603050405020304" pitchFamily="18" charset="0"/>
            </a:rPr>
            <a:t>Título VIII </a:t>
          </a:r>
        </a:p>
        <a:p>
          <a:pPr algn="l"/>
          <a:r>
            <a:rPr lang="es-HN" sz="2000" b="1" dirty="0">
              <a:latin typeface="Times New Roman" panose="02020603050405020304" pitchFamily="18" charset="0"/>
              <a:cs typeface="Times New Roman" panose="02020603050405020304" pitchFamily="18" charset="0"/>
            </a:rPr>
            <a:t>Capítulo VIII</a:t>
          </a:r>
        </a:p>
      </dgm:t>
    </dgm:pt>
    <dgm:pt modelId="{C9228E5A-4597-4E8E-9693-A641387A780B}" type="parTrans" cxnId="{EC253CC0-94FF-4D12-819E-3A41A24AC11E}">
      <dgm:prSet/>
      <dgm:spPr/>
      <dgm:t>
        <a:bodyPr/>
        <a:lstStyle/>
        <a:p>
          <a:endParaRPr lang="es-HN"/>
        </a:p>
      </dgm:t>
    </dgm:pt>
    <dgm:pt modelId="{E320B219-24D9-49B9-8B2C-907D499B4FF1}" type="sibTrans" cxnId="{EC253CC0-94FF-4D12-819E-3A41A24AC11E}">
      <dgm:prSet/>
      <dgm:spPr/>
      <dgm:t>
        <a:bodyPr/>
        <a:lstStyle/>
        <a:p>
          <a:endParaRPr lang="es-HN"/>
        </a:p>
      </dgm:t>
    </dgm:pt>
    <dgm:pt modelId="{C6B45A0E-CB3F-471F-85E4-6E5599AF75EC}">
      <dgm:prSet custT="1"/>
      <dgm:spPr/>
      <dgm:t>
        <a:bodyPr/>
        <a:lstStyle/>
        <a:p>
          <a:pPr algn="just"/>
          <a:r>
            <a:rPr lang="es-HN" sz="2000" b="1" dirty="0">
              <a:latin typeface="Times New Roman" panose="02020603050405020304" pitchFamily="18" charset="0"/>
              <a:cs typeface="Times New Roman" panose="02020603050405020304" pitchFamily="18" charset="0"/>
            </a:rPr>
            <a:t>Artículo 151. </a:t>
          </a:r>
          <a:r>
            <a:rPr lang="es-HN" sz="2000" b="0" dirty="0">
              <a:latin typeface="Times New Roman" panose="02020603050405020304" pitchFamily="18" charset="0"/>
              <a:cs typeface="Times New Roman" panose="02020603050405020304" pitchFamily="18" charset="0"/>
            </a:rPr>
            <a:t>Equivalencias automáticas </a:t>
          </a:r>
          <a:r>
            <a:rPr lang="es-HN" sz="2000" dirty="0">
              <a:latin typeface="Times New Roman" panose="02020603050405020304" pitchFamily="18" charset="0"/>
              <a:cs typeface="Times New Roman" panose="02020603050405020304" pitchFamily="18" charset="0"/>
            </a:rPr>
            <a:t>en asignaturas de Formación General para el Nivel de Educación Superior. Se otorgan equivalencias automáticas entre los</a:t>
          </a:r>
          <a:r>
            <a:rPr lang="es-ES" sz="2000" dirty="0">
              <a:latin typeface="Times New Roman" panose="02020603050405020304" pitchFamily="18" charset="0"/>
              <a:cs typeface="Times New Roman" panose="02020603050405020304" pitchFamily="18" charset="0"/>
            </a:rPr>
            <a:t> centros del Nivel del país, </a:t>
          </a:r>
          <a:r>
            <a:rPr lang="es-ES" sz="2000" b="0" dirty="0">
              <a:latin typeface="Times New Roman" panose="02020603050405020304" pitchFamily="18" charset="0"/>
              <a:cs typeface="Times New Roman" panose="02020603050405020304" pitchFamily="18" charset="0"/>
            </a:rPr>
            <a:t>para las cuatro asignaturas obligatorias de Formación General: Español, Filosofía, Sociología e Historia de Honduras, y para la asignatura optativa en el campo de las Ciencias Naturales. </a:t>
          </a:r>
          <a:endParaRPr lang="es-HN" sz="2000" b="0" dirty="0">
            <a:latin typeface="Times New Roman" panose="02020603050405020304" pitchFamily="18" charset="0"/>
            <a:cs typeface="Times New Roman" panose="02020603050405020304" pitchFamily="18" charset="0"/>
          </a:endParaRPr>
        </a:p>
      </dgm:t>
    </dgm:pt>
    <dgm:pt modelId="{DCCF5A4C-D2A7-4DC2-8B22-49CE534E6DBD}" type="parTrans" cxnId="{B0686170-FA2E-44C0-9559-B7FD076D4E8C}">
      <dgm:prSet/>
      <dgm:spPr/>
      <dgm:t>
        <a:bodyPr/>
        <a:lstStyle/>
        <a:p>
          <a:endParaRPr lang="es-HN"/>
        </a:p>
      </dgm:t>
    </dgm:pt>
    <dgm:pt modelId="{C55DB721-4722-4F8A-B0D5-632D55AA5D32}" type="sibTrans" cxnId="{B0686170-FA2E-44C0-9559-B7FD076D4E8C}">
      <dgm:prSet/>
      <dgm:spPr/>
      <dgm:t>
        <a:bodyPr/>
        <a:lstStyle/>
        <a:p>
          <a:endParaRPr lang="es-HN"/>
        </a:p>
      </dgm:t>
    </dgm:pt>
    <dgm:pt modelId="{F82BA6BD-0934-4431-B0DF-8FD5D1571B14}" type="pres">
      <dgm:prSet presAssocID="{30145E79-E430-4BDD-9E88-49802D08BD88}" presName="Name0" presStyleCnt="0">
        <dgm:presLayoutVars>
          <dgm:chMax/>
          <dgm:chPref/>
          <dgm:dir/>
        </dgm:presLayoutVars>
      </dgm:prSet>
      <dgm:spPr/>
    </dgm:pt>
    <dgm:pt modelId="{BF9F8AD8-36CB-4322-A58A-CC50DA7DA59F}" type="pres">
      <dgm:prSet presAssocID="{F635031C-83DC-49D8-B2FC-8CBCD4374D0F}" presName="parenttextcomposite" presStyleCnt="0"/>
      <dgm:spPr/>
    </dgm:pt>
    <dgm:pt modelId="{D75F0D3A-47B5-4C2E-80F8-F0F181613F75}" type="pres">
      <dgm:prSet presAssocID="{F635031C-83DC-49D8-B2FC-8CBCD4374D0F}" presName="parenttext" presStyleLbl="revTx" presStyleIdx="0" presStyleCnt="2" custScaleX="27197" custScaleY="159559" custLinFactNeighborX="-416" custLinFactNeighborY="-36551">
        <dgm:presLayoutVars>
          <dgm:chMax/>
          <dgm:chPref val="2"/>
          <dgm:bulletEnabled val="1"/>
        </dgm:presLayoutVars>
      </dgm:prSet>
      <dgm:spPr/>
    </dgm:pt>
    <dgm:pt modelId="{71E0616C-BE72-4FC1-8F44-1525AADD0A7D}" type="pres">
      <dgm:prSet presAssocID="{F635031C-83DC-49D8-B2FC-8CBCD4374D0F}" presName="parallelogramComposite" presStyleCnt="0"/>
      <dgm:spPr/>
    </dgm:pt>
    <dgm:pt modelId="{7D1BE6F2-C157-40B8-BCC7-80CB2D8A6283}" type="pres">
      <dgm:prSet presAssocID="{F635031C-83DC-49D8-B2FC-8CBCD4374D0F}" presName="parallelogram1" presStyleLbl="alignNode1" presStyleIdx="0" presStyleCnt="14"/>
      <dgm:spPr/>
    </dgm:pt>
    <dgm:pt modelId="{F094F39B-F80D-4301-8864-4E38FDBCF22F}" type="pres">
      <dgm:prSet presAssocID="{F635031C-83DC-49D8-B2FC-8CBCD4374D0F}" presName="parallelogram2" presStyleLbl="alignNode1" presStyleIdx="1" presStyleCnt="14"/>
      <dgm:spPr/>
    </dgm:pt>
    <dgm:pt modelId="{4C383FDC-259B-47B3-835A-D781AAB6DFF7}" type="pres">
      <dgm:prSet presAssocID="{F635031C-83DC-49D8-B2FC-8CBCD4374D0F}" presName="parallelogram3" presStyleLbl="alignNode1" presStyleIdx="2" presStyleCnt="14"/>
      <dgm:spPr/>
    </dgm:pt>
    <dgm:pt modelId="{0EEEC661-17CB-4DC5-85CA-365F8FF94E5F}" type="pres">
      <dgm:prSet presAssocID="{F635031C-83DC-49D8-B2FC-8CBCD4374D0F}" presName="parallelogram4" presStyleLbl="alignNode1" presStyleIdx="3" presStyleCnt="14"/>
      <dgm:spPr/>
    </dgm:pt>
    <dgm:pt modelId="{50978F8F-8B62-42BB-9BF6-B57754088018}" type="pres">
      <dgm:prSet presAssocID="{F635031C-83DC-49D8-B2FC-8CBCD4374D0F}" presName="parallelogram5" presStyleLbl="alignNode1" presStyleIdx="4" presStyleCnt="14"/>
      <dgm:spPr/>
    </dgm:pt>
    <dgm:pt modelId="{822D9929-D827-4D13-80EB-19E347045003}" type="pres">
      <dgm:prSet presAssocID="{F635031C-83DC-49D8-B2FC-8CBCD4374D0F}" presName="parallelogram6" presStyleLbl="alignNode1" presStyleIdx="5" presStyleCnt="14"/>
      <dgm:spPr/>
    </dgm:pt>
    <dgm:pt modelId="{DB275320-ED8C-48CC-8498-91BA9DE8A27B}" type="pres">
      <dgm:prSet presAssocID="{F635031C-83DC-49D8-B2FC-8CBCD4374D0F}" presName="parallelogram7" presStyleLbl="alignNode1" presStyleIdx="6" presStyleCnt="14"/>
      <dgm:spPr/>
    </dgm:pt>
    <dgm:pt modelId="{FC8C9D25-E6D3-401B-B51E-0A5867DFDDBA}" type="pres">
      <dgm:prSet presAssocID="{E320B219-24D9-49B9-8B2C-907D499B4FF1}" presName="sibTrans" presStyleCnt="0"/>
      <dgm:spPr/>
    </dgm:pt>
    <dgm:pt modelId="{56B380D1-B749-4203-AA97-1D1D316DCA25}" type="pres">
      <dgm:prSet presAssocID="{C6B45A0E-CB3F-471F-85E4-6E5599AF75EC}" presName="parenttextcomposite" presStyleCnt="0"/>
      <dgm:spPr/>
    </dgm:pt>
    <dgm:pt modelId="{22D636A2-23E8-4CAD-8E73-34091D174852}" type="pres">
      <dgm:prSet presAssocID="{C6B45A0E-CB3F-471F-85E4-6E5599AF75EC}" presName="parenttext" presStyleLbl="revTx" presStyleIdx="1" presStyleCnt="2" custScaleX="104038" custScaleY="281547" custLinFactNeighborX="-1329" custLinFactNeighborY="-9702">
        <dgm:presLayoutVars>
          <dgm:chMax/>
          <dgm:chPref val="2"/>
          <dgm:bulletEnabled val="1"/>
        </dgm:presLayoutVars>
      </dgm:prSet>
      <dgm:spPr/>
    </dgm:pt>
    <dgm:pt modelId="{0733A137-0E62-4426-9D9F-895D48CDC294}" type="pres">
      <dgm:prSet presAssocID="{C6B45A0E-CB3F-471F-85E4-6E5599AF75EC}" presName="parallelogramComposite" presStyleCnt="0"/>
      <dgm:spPr/>
    </dgm:pt>
    <dgm:pt modelId="{467BAFA3-8BAF-42B8-8018-6189467C40D6}" type="pres">
      <dgm:prSet presAssocID="{C6B45A0E-CB3F-471F-85E4-6E5599AF75EC}" presName="parallelogram1" presStyleLbl="alignNode1" presStyleIdx="7" presStyleCnt="14"/>
      <dgm:spPr/>
    </dgm:pt>
    <dgm:pt modelId="{58582EE0-4EFD-4F5E-AA66-F5CE03984BA8}" type="pres">
      <dgm:prSet presAssocID="{C6B45A0E-CB3F-471F-85E4-6E5599AF75EC}" presName="parallelogram2" presStyleLbl="alignNode1" presStyleIdx="8" presStyleCnt="14"/>
      <dgm:spPr/>
    </dgm:pt>
    <dgm:pt modelId="{DB99B305-DE65-46B5-BA4E-8C745E60E530}" type="pres">
      <dgm:prSet presAssocID="{C6B45A0E-CB3F-471F-85E4-6E5599AF75EC}" presName="parallelogram3" presStyleLbl="alignNode1" presStyleIdx="9" presStyleCnt="14"/>
      <dgm:spPr/>
    </dgm:pt>
    <dgm:pt modelId="{D7464129-3A74-427D-A607-13B2F69BCFCB}" type="pres">
      <dgm:prSet presAssocID="{C6B45A0E-CB3F-471F-85E4-6E5599AF75EC}" presName="parallelogram4" presStyleLbl="alignNode1" presStyleIdx="10" presStyleCnt="14"/>
      <dgm:spPr/>
    </dgm:pt>
    <dgm:pt modelId="{7F011414-D9E9-4B93-9382-59A806F2F6BE}" type="pres">
      <dgm:prSet presAssocID="{C6B45A0E-CB3F-471F-85E4-6E5599AF75EC}" presName="parallelogram5" presStyleLbl="alignNode1" presStyleIdx="11" presStyleCnt="14"/>
      <dgm:spPr/>
    </dgm:pt>
    <dgm:pt modelId="{29A78345-5C27-45A5-AB4C-2CB1BE3B1E0E}" type="pres">
      <dgm:prSet presAssocID="{C6B45A0E-CB3F-471F-85E4-6E5599AF75EC}" presName="parallelogram6" presStyleLbl="alignNode1" presStyleIdx="12" presStyleCnt="14"/>
      <dgm:spPr/>
    </dgm:pt>
    <dgm:pt modelId="{F8211D53-4E4D-4893-A1ED-8C7EAB172762}" type="pres">
      <dgm:prSet presAssocID="{C6B45A0E-CB3F-471F-85E4-6E5599AF75EC}" presName="parallelogram7" presStyleLbl="alignNode1" presStyleIdx="13" presStyleCnt="14"/>
      <dgm:spPr/>
    </dgm:pt>
  </dgm:ptLst>
  <dgm:cxnLst>
    <dgm:cxn modelId="{4B81A52B-4AAB-493D-B101-B5A16A2EE414}" type="presOf" srcId="{30145E79-E430-4BDD-9E88-49802D08BD88}" destId="{F82BA6BD-0934-4431-B0DF-8FD5D1571B14}" srcOrd="0" destOrd="0" presId="urn:microsoft.com/office/officeart/2008/layout/VerticalAccentList"/>
    <dgm:cxn modelId="{B0686170-FA2E-44C0-9559-B7FD076D4E8C}" srcId="{30145E79-E430-4BDD-9E88-49802D08BD88}" destId="{C6B45A0E-CB3F-471F-85E4-6E5599AF75EC}" srcOrd="1" destOrd="0" parTransId="{DCCF5A4C-D2A7-4DC2-8B22-49CE534E6DBD}" sibTransId="{C55DB721-4722-4F8A-B0D5-632D55AA5D32}"/>
    <dgm:cxn modelId="{234D5D9D-8C0B-4EBA-A1CD-A3C6E50D9474}" type="presOf" srcId="{C6B45A0E-CB3F-471F-85E4-6E5599AF75EC}" destId="{22D636A2-23E8-4CAD-8E73-34091D174852}" srcOrd="0" destOrd="0" presId="urn:microsoft.com/office/officeart/2008/layout/VerticalAccentList"/>
    <dgm:cxn modelId="{EC253CC0-94FF-4D12-819E-3A41A24AC11E}" srcId="{30145E79-E430-4BDD-9E88-49802D08BD88}" destId="{F635031C-83DC-49D8-B2FC-8CBCD4374D0F}" srcOrd="0" destOrd="0" parTransId="{C9228E5A-4597-4E8E-9693-A641387A780B}" sibTransId="{E320B219-24D9-49B9-8B2C-907D499B4FF1}"/>
    <dgm:cxn modelId="{F4D8DDEA-77A0-411E-BB8B-9F5D15FBF074}" type="presOf" srcId="{F635031C-83DC-49D8-B2FC-8CBCD4374D0F}" destId="{D75F0D3A-47B5-4C2E-80F8-F0F181613F75}" srcOrd="0" destOrd="0" presId="urn:microsoft.com/office/officeart/2008/layout/VerticalAccentList"/>
    <dgm:cxn modelId="{7A2333BC-9CF1-48B3-A895-6ED3E696289B}" type="presParOf" srcId="{F82BA6BD-0934-4431-B0DF-8FD5D1571B14}" destId="{BF9F8AD8-36CB-4322-A58A-CC50DA7DA59F}" srcOrd="0" destOrd="0" presId="urn:microsoft.com/office/officeart/2008/layout/VerticalAccentList"/>
    <dgm:cxn modelId="{FD34772E-256F-4D81-8176-009310CD82C9}" type="presParOf" srcId="{BF9F8AD8-36CB-4322-A58A-CC50DA7DA59F}" destId="{D75F0D3A-47B5-4C2E-80F8-F0F181613F75}" srcOrd="0" destOrd="0" presId="urn:microsoft.com/office/officeart/2008/layout/VerticalAccentList"/>
    <dgm:cxn modelId="{D205AB9E-6F60-4ABE-BF09-34326D6AE918}" type="presParOf" srcId="{F82BA6BD-0934-4431-B0DF-8FD5D1571B14}" destId="{71E0616C-BE72-4FC1-8F44-1525AADD0A7D}" srcOrd="1" destOrd="0" presId="urn:microsoft.com/office/officeart/2008/layout/VerticalAccentList"/>
    <dgm:cxn modelId="{E492A38A-6CAD-4A0D-8771-74C25A1B72D2}" type="presParOf" srcId="{71E0616C-BE72-4FC1-8F44-1525AADD0A7D}" destId="{7D1BE6F2-C157-40B8-BCC7-80CB2D8A6283}" srcOrd="0" destOrd="0" presId="urn:microsoft.com/office/officeart/2008/layout/VerticalAccentList"/>
    <dgm:cxn modelId="{54FDE38B-5D8F-44F1-B1A8-FCB829F35F46}" type="presParOf" srcId="{71E0616C-BE72-4FC1-8F44-1525AADD0A7D}" destId="{F094F39B-F80D-4301-8864-4E38FDBCF22F}" srcOrd="1" destOrd="0" presId="urn:microsoft.com/office/officeart/2008/layout/VerticalAccentList"/>
    <dgm:cxn modelId="{DDA2C7D2-A609-4F38-A35D-83B8F7E71511}" type="presParOf" srcId="{71E0616C-BE72-4FC1-8F44-1525AADD0A7D}" destId="{4C383FDC-259B-47B3-835A-D781AAB6DFF7}" srcOrd="2" destOrd="0" presId="urn:microsoft.com/office/officeart/2008/layout/VerticalAccentList"/>
    <dgm:cxn modelId="{C1AE88D9-3675-4E66-932B-5E2787353A2B}" type="presParOf" srcId="{71E0616C-BE72-4FC1-8F44-1525AADD0A7D}" destId="{0EEEC661-17CB-4DC5-85CA-365F8FF94E5F}" srcOrd="3" destOrd="0" presId="urn:microsoft.com/office/officeart/2008/layout/VerticalAccentList"/>
    <dgm:cxn modelId="{9A6FB639-A6DF-4620-83A0-8280A00712B7}" type="presParOf" srcId="{71E0616C-BE72-4FC1-8F44-1525AADD0A7D}" destId="{50978F8F-8B62-42BB-9BF6-B57754088018}" srcOrd="4" destOrd="0" presId="urn:microsoft.com/office/officeart/2008/layout/VerticalAccentList"/>
    <dgm:cxn modelId="{6CEE8201-657C-4920-A622-82D7448FAC56}" type="presParOf" srcId="{71E0616C-BE72-4FC1-8F44-1525AADD0A7D}" destId="{822D9929-D827-4D13-80EB-19E347045003}" srcOrd="5" destOrd="0" presId="urn:microsoft.com/office/officeart/2008/layout/VerticalAccentList"/>
    <dgm:cxn modelId="{46F1F96D-4611-4CEC-B1EE-C831961AEA97}" type="presParOf" srcId="{71E0616C-BE72-4FC1-8F44-1525AADD0A7D}" destId="{DB275320-ED8C-48CC-8498-91BA9DE8A27B}" srcOrd="6" destOrd="0" presId="urn:microsoft.com/office/officeart/2008/layout/VerticalAccentList"/>
    <dgm:cxn modelId="{9F3A4F9F-624B-44F1-8524-553D8C019CDC}" type="presParOf" srcId="{F82BA6BD-0934-4431-B0DF-8FD5D1571B14}" destId="{FC8C9D25-E6D3-401B-B51E-0A5867DFDDBA}" srcOrd="2" destOrd="0" presId="urn:microsoft.com/office/officeart/2008/layout/VerticalAccentList"/>
    <dgm:cxn modelId="{F407B427-BE67-499A-8BA6-1688DB3F0FC0}" type="presParOf" srcId="{F82BA6BD-0934-4431-B0DF-8FD5D1571B14}" destId="{56B380D1-B749-4203-AA97-1D1D316DCA25}" srcOrd="3" destOrd="0" presId="urn:microsoft.com/office/officeart/2008/layout/VerticalAccentList"/>
    <dgm:cxn modelId="{D3DCD73E-7D1F-4793-AD66-772184897B23}" type="presParOf" srcId="{56B380D1-B749-4203-AA97-1D1D316DCA25}" destId="{22D636A2-23E8-4CAD-8E73-34091D174852}" srcOrd="0" destOrd="0" presId="urn:microsoft.com/office/officeart/2008/layout/VerticalAccentList"/>
    <dgm:cxn modelId="{AD278C60-8122-41B7-87EA-77C5511AA177}" type="presParOf" srcId="{F82BA6BD-0934-4431-B0DF-8FD5D1571B14}" destId="{0733A137-0E62-4426-9D9F-895D48CDC294}" srcOrd="4" destOrd="0" presId="urn:microsoft.com/office/officeart/2008/layout/VerticalAccentList"/>
    <dgm:cxn modelId="{3EE4029E-0F04-46AF-929F-BE1E99479B03}" type="presParOf" srcId="{0733A137-0E62-4426-9D9F-895D48CDC294}" destId="{467BAFA3-8BAF-42B8-8018-6189467C40D6}" srcOrd="0" destOrd="0" presId="urn:microsoft.com/office/officeart/2008/layout/VerticalAccentList"/>
    <dgm:cxn modelId="{EF17BFC6-1810-47D8-96E1-E8D00FF46504}" type="presParOf" srcId="{0733A137-0E62-4426-9D9F-895D48CDC294}" destId="{58582EE0-4EFD-4F5E-AA66-F5CE03984BA8}" srcOrd="1" destOrd="0" presId="urn:microsoft.com/office/officeart/2008/layout/VerticalAccentList"/>
    <dgm:cxn modelId="{D65EEB8C-BCBC-489B-BB81-A7D9A32A8BE4}" type="presParOf" srcId="{0733A137-0E62-4426-9D9F-895D48CDC294}" destId="{DB99B305-DE65-46B5-BA4E-8C745E60E530}" srcOrd="2" destOrd="0" presId="urn:microsoft.com/office/officeart/2008/layout/VerticalAccentList"/>
    <dgm:cxn modelId="{8FD911A4-949D-49A1-A424-72FF754958C6}" type="presParOf" srcId="{0733A137-0E62-4426-9D9F-895D48CDC294}" destId="{D7464129-3A74-427D-A607-13B2F69BCFCB}" srcOrd="3" destOrd="0" presId="urn:microsoft.com/office/officeart/2008/layout/VerticalAccentList"/>
    <dgm:cxn modelId="{6CB37AE2-7B2A-48F2-AD8B-12AFA112F9FB}" type="presParOf" srcId="{0733A137-0E62-4426-9D9F-895D48CDC294}" destId="{7F011414-D9E9-4B93-9382-59A806F2F6BE}" srcOrd="4" destOrd="0" presId="urn:microsoft.com/office/officeart/2008/layout/VerticalAccentList"/>
    <dgm:cxn modelId="{B87CA76E-BC96-42CC-8422-535A39AA97D5}" type="presParOf" srcId="{0733A137-0E62-4426-9D9F-895D48CDC294}" destId="{29A78345-5C27-45A5-AB4C-2CB1BE3B1E0E}" srcOrd="5" destOrd="0" presId="urn:microsoft.com/office/officeart/2008/layout/VerticalAccentList"/>
    <dgm:cxn modelId="{4CC7667E-4012-4A53-83EE-7890B5BE7E63}" type="presParOf" srcId="{0733A137-0E62-4426-9D9F-895D48CDC294}" destId="{F8211D53-4E4D-4893-A1ED-8C7EAB172762}" srcOrd="6" destOrd="0" presId="urn:microsoft.com/office/officeart/2008/layout/Vertical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67B106-B1A4-45D5-B3F3-F937212C1D93}" type="doc">
      <dgm:prSet loTypeId="urn:microsoft.com/office/officeart/2008/layout/VerticalCurvedList" loCatId="list" qsTypeId="urn:microsoft.com/office/officeart/2005/8/quickstyle/simple3" qsCatId="simple" csTypeId="urn:microsoft.com/office/officeart/2005/8/colors/colorful4" csCatId="colorful" phldr="1"/>
      <dgm:spPr/>
      <dgm:t>
        <a:bodyPr/>
        <a:lstStyle/>
        <a:p>
          <a:endParaRPr lang="es-HN"/>
        </a:p>
      </dgm:t>
    </dgm:pt>
    <dgm:pt modelId="{7802B221-83D0-4D36-9382-FB38E055DFD4}">
      <dgm:prSet phldrT="[Texto]" custT="1"/>
      <dgm:spPr/>
      <dgm:t>
        <a:bodyPr/>
        <a:lstStyle/>
        <a:p>
          <a:pPr algn="l"/>
          <a:r>
            <a:rPr lang="es-HN" sz="2000" b="1" dirty="0">
              <a:latin typeface="Times New Roman" panose="02020603050405020304" pitchFamily="18" charset="0"/>
              <a:cs typeface="Times New Roman" panose="02020603050405020304" pitchFamily="18" charset="0"/>
            </a:rPr>
            <a:t>Título VIII </a:t>
          </a:r>
        </a:p>
        <a:p>
          <a:pPr algn="l"/>
          <a:r>
            <a:rPr lang="es-HN" sz="2000" b="1" dirty="0">
              <a:latin typeface="Times New Roman" panose="02020603050405020304" pitchFamily="18" charset="0"/>
              <a:cs typeface="Times New Roman" panose="02020603050405020304" pitchFamily="18" charset="0"/>
            </a:rPr>
            <a:t>Capítulo VIII</a:t>
          </a:r>
        </a:p>
        <a:p>
          <a:pPr algn="l"/>
          <a:r>
            <a:rPr lang="es-HN" sz="2000" b="1" dirty="0">
              <a:latin typeface="Times New Roman" panose="02020603050405020304" pitchFamily="18" charset="0"/>
              <a:cs typeface="Times New Roman" panose="02020603050405020304" pitchFamily="18" charset="0"/>
            </a:rPr>
            <a:t>Exámenes opcionales de suficiencia</a:t>
          </a:r>
        </a:p>
      </dgm:t>
    </dgm:pt>
    <dgm:pt modelId="{8062ECC7-36E7-46E7-87BF-30574855D573}" type="parTrans" cxnId="{61236539-7599-4E9E-9180-54795B5BB321}">
      <dgm:prSet/>
      <dgm:spPr/>
      <dgm:t>
        <a:bodyPr/>
        <a:lstStyle/>
        <a:p>
          <a:endParaRPr lang="es-HN"/>
        </a:p>
      </dgm:t>
    </dgm:pt>
    <dgm:pt modelId="{668565FE-75ED-48D9-9A70-0006B07C3CB1}" type="sibTrans" cxnId="{61236539-7599-4E9E-9180-54795B5BB321}">
      <dgm:prSet/>
      <dgm:spPr/>
      <dgm:t>
        <a:bodyPr/>
        <a:lstStyle/>
        <a:p>
          <a:endParaRPr lang="es-HN"/>
        </a:p>
      </dgm:t>
    </dgm:pt>
    <dgm:pt modelId="{C4274D63-F7F4-4C6D-860A-E30F9BD37A1F}">
      <dgm:prSet custT="1"/>
      <dgm:spPr/>
      <dgm:t>
        <a:bodyPr/>
        <a:lstStyle/>
        <a:p>
          <a:pPr algn="just"/>
          <a:r>
            <a:rPr lang="es-ES" sz="2200" b="1" dirty="0">
              <a:latin typeface="Times New Roman" panose="02020603050405020304" pitchFamily="18" charset="0"/>
              <a:cs typeface="Times New Roman" panose="02020603050405020304" pitchFamily="18" charset="0"/>
            </a:rPr>
            <a:t>Artículo 162. </a:t>
          </a:r>
          <a:r>
            <a:rPr lang="es-ES" sz="2200" dirty="0">
              <a:latin typeface="Times New Roman" panose="02020603050405020304" pitchFamily="18" charset="0"/>
              <a:cs typeface="Times New Roman" panose="02020603050405020304" pitchFamily="18" charset="0"/>
            </a:rPr>
            <a:t>El estudiante tendrá derecho a examen de suficiencia una sola vez por asignatura o experiencia educativa, deberá cumplir con los requisitos establecidos en el Plan de Estudios y no se aplicará a los estudiantes regulares que hayan reprobado la asignatura.</a:t>
          </a:r>
        </a:p>
      </dgm:t>
    </dgm:pt>
    <dgm:pt modelId="{9FE3A8F4-7D9D-4378-A0CF-6D26C1D3AD7A}" type="parTrans" cxnId="{7F2DC753-41A3-44B7-9D12-8D60135F1F99}">
      <dgm:prSet/>
      <dgm:spPr/>
      <dgm:t>
        <a:bodyPr/>
        <a:lstStyle/>
        <a:p>
          <a:endParaRPr lang="es-HN"/>
        </a:p>
      </dgm:t>
    </dgm:pt>
    <dgm:pt modelId="{C3D1CAC4-E058-49E2-B824-833BDBC83D0F}" type="sibTrans" cxnId="{7F2DC753-41A3-44B7-9D12-8D60135F1F99}">
      <dgm:prSet/>
      <dgm:spPr/>
      <dgm:t>
        <a:bodyPr/>
        <a:lstStyle/>
        <a:p>
          <a:endParaRPr lang="es-HN"/>
        </a:p>
      </dgm:t>
    </dgm:pt>
    <dgm:pt modelId="{B14DEE3D-9C02-4AB6-827F-20724D4C402D}" type="pres">
      <dgm:prSet presAssocID="{2967B106-B1A4-45D5-B3F3-F937212C1D93}" presName="Name0" presStyleCnt="0">
        <dgm:presLayoutVars>
          <dgm:chMax val="7"/>
          <dgm:chPref val="7"/>
          <dgm:dir/>
        </dgm:presLayoutVars>
      </dgm:prSet>
      <dgm:spPr/>
    </dgm:pt>
    <dgm:pt modelId="{8BF5C8FA-0D73-4FBE-BBF0-11EA56D80F99}" type="pres">
      <dgm:prSet presAssocID="{2967B106-B1A4-45D5-B3F3-F937212C1D93}" presName="Name1" presStyleCnt="0"/>
      <dgm:spPr/>
    </dgm:pt>
    <dgm:pt modelId="{770D6C67-AB39-4F82-9E00-6E827A56D0B3}" type="pres">
      <dgm:prSet presAssocID="{2967B106-B1A4-45D5-B3F3-F937212C1D93}" presName="cycle" presStyleCnt="0"/>
      <dgm:spPr/>
    </dgm:pt>
    <dgm:pt modelId="{184075C3-C25F-4EEC-99DD-C5FA54FA2BB2}" type="pres">
      <dgm:prSet presAssocID="{2967B106-B1A4-45D5-B3F3-F937212C1D93}" presName="srcNode" presStyleLbl="node1" presStyleIdx="0" presStyleCnt="2"/>
      <dgm:spPr/>
    </dgm:pt>
    <dgm:pt modelId="{BEF73E21-7790-47AA-B4C8-CBB92432D313}" type="pres">
      <dgm:prSet presAssocID="{2967B106-B1A4-45D5-B3F3-F937212C1D93}" presName="conn" presStyleLbl="parChTrans1D2" presStyleIdx="0" presStyleCnt="1"/>
      <dgm:spPr/>
    </dgm:pt>
    <dgm:pt modelId="{943CEFD2-86B6-40AE-A6AB-CF4A4FFE6BB3}" type="pres">
      <dgm:prSet presAssocID="{2967B106-B1A4-45D5-B3F3-F937212C1D93}" presName="extraNode" presStyleLbl="node1" presStyleIdx="0" presStyleCnt="2"/>
      <dgm:spPr/>
    </dgm:pt>
    <dgm:pt modelId="{2D2E73BC-C08D-4C6D-95D9-473596B749CD}" type="pres">
      <dgm:prSet presAssocID="{2967B106-B1A4-45D5-B3F3-F937212C1D93}" presName="dstNode" presStyleLbl="node1" presStyleIdx="0" presStyleCnt="2"/>
      <dgm:spPr/>
    </dgm:pt>
    <dgm:pt modelId="{E7E95A5B-0267-4893-BFDF-797CD66B0397}" type="pres">
      <dgm:prSet presAssocID="{7802B221-83D0-4D36-9382-FB38E055DFD4}" presName="text_1" presStyleLbl="node1" presStyleIdx="0" presStyleCnt="2" custScaleX="52130" custScaleY="113685" custLinFactNeighborX="-24536" custLinFactNeighborY="222">
        <dgm:presLayoutVars>
          <dgm:bulletEnabled val="1"/>
        </dgm:presLayoutVars>
      </dgm:prSet>
      <dgm:spPr/>
    </dgm:pt>
    <dgm:pt modelId="{62F8310B-32AD-4C83-A58D-37A3FD7BE74E}" type="pres">
      <dgm:prSet presAssocID="{7802B221-83D0-4D36-9382-FB38E055DFD4}" presName="accent_1" presStyleCnt="0"/>
      <dgm:spPr/>
    </dgm:pt>
    <dgm:pt modelId="{E11EA89D-F7F8-4DB7-A27C-03FBCA9CD7DE}" type="pres">
      <dgm:prSet presAssocID="{7802B221-83D0-4D36-9382-FB38E055DFD4}" presName="accentRepeatNode" presStyleLbl="solidFgAcc1" presStyleIdx="0" presStyleCnt="2"/>
      <dgm:spPr/>
    </dgm:pt>
    <dgm:pt modelId="{CECB1E92-D1AA-42C0-AA4A-3F0B606EE532}" type="pres">
      <dgm:prSet presAssocID="{C4274D63-F7F4-4C6D-860A-E30F9BD37A1F}" presName="text_2" presStyleLbl="node1" presStyleIdx="1" presStyleCnt="2" custScaleY="171804">
        <dgm:presLayoutVars>
          <dgm:bulletEnabled val="1"/>
        </dgm:presLayoutVars>
      </dgm:prSet>
      <dgm:spPr/>
    </dgm:pt>
    <dgm:pt modelId="{F7D71E12-EFB5-49DD-8402-00B30DADEB88}" type="pres">
      <dgm:prSet presAssocID="{C4274D63-F7F4-4C6D-860A-E30F9BD37A1F}" presName="accent_2" presStyleCnt="0"/>
      <dgm:spPr/>
    </dgm:pt>
    <dgm:pt modelId="{629475BA-8989-4EC5-B5B4-8E119928D671}" type="pres">
      <dgm:prSet presAssocID="{C4274D63-F7F4-4C6D-860A-E30F9BD37A1F}" presName="accentRepeatNode" presStyleLbl="solidFgAcc1" presStyleIdx="1" presStyleCnt="2"/>
      <dgm:spPr/>
    </dgm:pt>
  </dgm:ptLst>
  <dgm:cxnLst>
    <dgm:cxn modelId="{61236539-7599-4E9E-9180-54795B5BB321}" srcId="{2967B106-B1A4-45D5-B3F3-F937212C1D93}" destId="{7802B221-83D0-4D36-9382-FB38E055DFD4}" srcOrd="0" destOrd="0" parTransId="{8062ECC7-36E7-46E7-87BF-30574855D573}" sibTransId="{668565FE-75ED-48D9-9A70-0006B07C3CB1}"/>
    <dgm:cxn modelId="{88C54247-9980-4D5D-96B8-90EE5CFB7653}" type="presOf" srcId="{C4274D63-F7F4-4C6D-860A-E30F9BD37A1F}" destId="{CECB1E92-D1AA-42C0-AA4A-3F0B606EE532}" srcOrd="0" destOrd="0" presId="urn:microsoft.com/office/officeart/2008/layout/VerticalCurvedList"/>
    <dgm:cxn modelId="{7F2DC753-41A3-44B7-9D12-8D60135F1F99}" srcId="{2967B106-B1A4-45D5-B3F3-F937212C1D93}" destId="{C4274D63-F7F4-4C6D-860A-E30F9BD37A1F}" srcOrd="1" destOrd="0" parTransId="{9FE3A8F4-7D9D-4378-A0CF-6D26C1D3AD7A}" sibTransId="{C3D1CAC4-E058-49E2-B824-833BDBC83D0F}"/>
    <dgm:cxn modelId="{E04AA959-C34B-4E5D-B5FD-69CF83704B99}" type="presOf" srcId="{7802B221-83D0-4D36-9382-FB38E055DFD4}" destId="{E7E95A5B-0267-4893-BFDF-797CD66B0397}" srcOrd="0" destOrd="0" presId="urn:microsoft.com/office/officeart/2008/layout/VerticalCurvedList"/>
    <dgm:cxn modelId="{9A7FF586-7164-477C-B412-3FF5BF5461A9}" type="presOf" srcId="{2967B106-B1A4-45D5-B3F3-F937212C1D93}" destId="{B14DEE3D-9C02-4AB6-827F-20724D4C402D}" srcOrd="0" destOrd="0" presId="urn:microsoft.com/office/officeart/2008/layout/VerticalCurvedList"/>
    <dgm:cxn modelId="{E61B19C9-1E78-49C3-9A93-C205BFD6485B}" type="presOf" srcId="{668565FE-75ED-48D9-9A70-0006B07C3CB1}" destId="{BEF73E21-7790-47AA-B4C8-CBB92432D313}" srcOrd="0" destOrd="0" presId="urn:microsoft.com/office/officeart/2008/layout/VerticalCurvedList"/>
    <dgm:cxn modelId="{543FC05F-01B7-481E-B286-F8596D6536F5}" type="presParOf" srcId="{B14DEE3D-9C02-4AB6-827F-20724D4C402D}" destId="{8BF5C8FA-0D73-4FBE-BBF0-11EA56D80F99}" srcOrd="0" destOrd="0" presId="urn:microsoft.com/office/officeart/2008/layout/VerticalCurvedList"/>
    <dgm:cxn modelId="{EDAFC5CC-A1CA-4EC9-8446-FE17A733E4BC}" type="presParOf" srcId="{8BF5C8FA-0D73-4FBE-BBF0-11EA56D80F99}" destId="{770D6C67-AB39-4F82-9E00-6E827A56D0B3}" srcOrd="0" destOrd="0" presId="urn:microsoft.com/office/officeart/2008/layout/VerticalCurvedList"/>
    <dgm:cxn modelId="{834CFADF-127B-4BD8-B063-29EA7FE640D0}" type="presParOf" srcId="{770D6C67-AB39-4F82-9E00-6E827A56D0B3}" destId="{184075C3-C25F-4EEC-99DD-C5FA54FA2BB2}" srcOrd="0" destOrd="0" presId="urn:microsoft.com/office/officeart/2008/layout/VerticalCurvedList"/>
    <dgm:cxn modelId="{13FA43C9-ACA0-43E5-BD09-0C70ECBD69BF}" type="presParOf" srcId="{770D6C67-AB39-4F82-9E00-6E827A56D0B3}" destId="{BEF73E21-7790-47AA-B4C8-CBB92432D313}" srcOrd="1" destOrd="0" presId="urn:microsoft.com/office/officeart/2008/layout/VerticalCurvedList"/>
    <dgm:cxn modelId="{266A56A2-0744-407C-AF7C-0CF6697E0CFF}" type="presParOf" srcId="{770D6C67-AB39-4F82-9E00-6E827A56D0B3}" destId="{943CEFD2-86B6-40AE-A6AB-CF4A4FFE6BB3}" srcOrd="2" destOrd="0" presId="urn:microsoft.com/office/officeart/2008/layout/VerticalCurvedList"/>
    <dgm:cxn modelId="{029B9719-5783-4C2A-87ED-C070BBFD0493}" type="presParOf" srcId="{770D6C67-AB39-4F82-9E00-6E827A56D0B3}" destId="{2D2E73BC-C08D-4C6D-95D9-473596B749CD}" srcOrd="3" destOrd="0" presId="urn:microsoft.com/office/officeart/2008/layout/VerticalCurvedList"/>
    <dgm:cxn modelId="{EA046B25-5640-4962-A5D4-5F0E408956B7}" type="presParOf" srcId="{8BF5C8FA-0D73-4FBE-BBF0-11EA56D80F99}" destId="{E7E95A5B-0267-4893-BFDF-797CD66B0397}" srcOrd="1" destOrd="0" presId="urn:microsoft.com/office/officeart/2008/layout/VerticalCurvedList"/>
    <dgm:cxn modelId="{28B32150-783B-4405-A4F5-8F610E68F0D3}" type="presParOf" srcId="{8BF5C8FA-0D73-4FBE-BBF0-11EA56D80F99}" destId="{62F8310B-32AD-4C83-A58D-37A3FD7BE74E}" srcOrd="2" destOrd="0" presId="urn:microsoft.com/office/officeart/2008/layout/VerticalCurvedList"/>
    <dgm:cxn modelId="{44B00F74-C337-4140-9A0C-E796249397F8}" type="presParOf" srcId="{62F8310B-32AD-4C83-A58D-37A3FD7BE74E}" destId="{E11EA89D-F7F8-4DB7-A27C-03FBCA9CD7DE}" srcOrd="0" destOrd="0" presId="urn:microsoft.com/office/officeart/2008/layout/VerticalCurvedList"/>
    <dgm:cxn modelId="{190F2914-E7DA-4817-BFBB-C025A4BD6106}" type="presParOf" srcId="{8BF5C8FA-0D73-4FBE-BBF0-11EA56D80F99}" destId="{CECB1E92-D1AA-42C0-AA4A-3F0B606EE532}" srcOrd="3" destOrd="0" presId="urn:microsoft.com/office/officeart/2008/layout/VerticalCurvedList"/>
    <dgm:cxn modelId="{4D2758E4-9E52-4972-BE6D-55758EA093E2}" type="presParOf" srcId="{8BF5C8FA-0D73-4FBE-BBF0-11EA56D80F99}" destId="{F7D71E12-EFB5-49DD-8402-00B30DADEB88}" srcOrd="4" destOrd="0" presId="urn:microsoft.com/office/officeart/2008/layout/VerticalCurvedList"/>
    <dgm:cxn modelId="{A0A502FB-A091-49AF-A4BD-27FC901C913F}" type="presParOf" srcId="{F7D71E12-EFB5-49DD-8402-00B30DADEB88}" destId="{629475BA-8989-4EC5-B5B4-8E119928D671}"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A90E3F6-A548-42C4-99AC-7F7E887150F3}" type="doc">
      <dgm:prSet loTypeId="urn:microsoft.com/office/officeart/2005/8/layout/list1" loCatId="list" qsTypeId="urn:microsoft.com/office/officeart/2005/8/quickstyle/simple3" qsCatId="simple" csTypeId="urn:microsoft.com/office/officeart/2005/8/colors/accent4_3" csCatId="accent4" phldr="1"/>
      <dgm:spPr/>
      <dgm:t>
        <a:bodyPr/>
        <a:lstStyle/>
        <a:p>
          <a:endParaRPr lang="es-HN"/>
        </a:p>
      </dgm:t>
    </dgm:pt>
    <dgm:pt modelId="{67A82392-CC6B-49C6-A82E-246AB597B11C}">
      <dgm:prSet phldrT="[Texto]" custT="1"/>
      <dgm:spPr/>
      <dgm:t>
        <a:bodyPr/>
        <a:lstStyle/>
        <a:p>
          <a:r>
            <a:rPr lang="es-HN" sz="2000" dirty="0">
              <a:latin typeface="Times New Roman" panose="02020603050405020304" pitchFamily="18" charset="0"/>
              <a:cs typeface="Times New Roman" panose="02020603050405020304" pitchFamily="18" charset="0"/>
            </a:rPr>
            <a:t>Título VIII</a:t>
          </a:r>
        </a:p>
        <a:p>
          <a:r>
            <a:rPr lang="es-HN" sz="2000" dirty="0">
              <a:latin typeface="Times New Roman" panose="02020603050405020304" pitchFamily="18" charset="0"/>
              <a:cs typeface="Times New Roman" panose="02020603050405020304" pitchFamily="18" charset="0"/>
            </a:rPr>
            <a:t>Capítulo XII </a:t>
          </a:r>
        </a:p>
        <a:p>
          <a:r>
            <a:rPr lang="es-HN" sz="2000" dirty="0">
              <a:latin typeface="Times New Roman" panose="02020603050405020304" pitchFamily="18" charset="0"/>
              <a:cs typeface="Times New Roman" panose="02020603050405020304" pitchFamily="18" charset="0"/>
            </a:rPr>
            <a:t>Evaluación de los aprendizajes </a:t>
          </a:r>
        </a:p>
      </dgm:t>
    </dgm:pt>
    <dgm:pt modelId="{EE2D667F-442C-475D-81CC-FB5F4688E4A0}" type="parTrans" cxnId="{E71D5735-3C39-4F73-8C83-0EA9A6B2DB22}">
      <dgm:prSet/>
      <dgm:spPr/>
      <dgm:t>
        <a:bodyPr/>
        <a:lstStyle/>
        <a:p>
          <a:endParaRPr lang="es-HN"/>
        </a:p>
      </dgm:t>
    </dgm:pt>
    <dgm:pt modelId="{AE8EA304-5416-4E1A-BF99-EED50357FFE7}" type="sibTrans" cxnId="{E71D5735-3C39-4F73-8C83-0EA9A6B2DB22}">
      <dgm:prSet/>
      <dgm:spPr/>
      <dgm:t>
        <a:bodyPr/>
        <a:lstStyle/>
        <a:p>
          <a:endParaRPr lang="es-HN"/>
        </a:p>
      </dgm:t>
    </dgm:pt>
    <dgm:pt modelId="{9B15172C-A1AD-4B3A-964F-0CDABAAF0E45}">
      <dgm:prSet custT="1"/>
      <dgm:spPr/>
      <dgm:t>
        <a:bodyPr/>
        <a:lstStyle/>
        <a:p>
          <a:pPr marL="0" lvl="0" algn="just" defTabSz="889000">
            <a:lnSpc>
              <a:spcPct val="90000"/>
            </a:lnSpc>
            <a:spcBef>
              <a:spcPct val="0"/>
            </a:spcBef>
            <a:spcAft>
              <a:spcPct val="35000"/>
            </a:spcAft>
            <a:buNone/>
          </a:pPr>
          <a:r>
            <a:rPr lang="es-ES" sz="2400" b="1" kern="1200" dirty="0">
              <a:latin typeface="Times New Roman" panose="02020603050405020304" pitchFamily="18" charset="0"/>
              <a:ea typeface="+mn-ea"/>
              <a:cs typeface="Times New Roman" panose="02020603050405020304" pitchFamily="18" charset="0"/>
            </a:rPr>
            <a:t>Artículo 178. </a:t>
          </a:r>
          <a:r>
            <a:rPr lang="es-ES" sz="2400" kern="1200" dirty="0">
              <a:latin typeface="Times New Roman" panose="02020603050405020304" pitchFamily="18" charset="0"/>
              <a:ea typeface="+mn-ea"/>
              <a:cs typeface="Times New Roman" panose="02020603050405020304" pitchFamily="18" charset="0"/>
            </a:rPr>
            <a:t>El estudiante de grado o posgrado tendrá derecho a la reposición de alguna forma de evaluación estipula en el programa de la asignatura que no pudo realizar y a la reposición de la nota más baja.</a:t>
          </a:r>
        </a:p>
      </dgm:t>
    </dgm:pt>
    <dgm:pt modelId="{58922293-5F68-4A41-8286-F55DEFE9D3D0}" type="parTrans" cxnId="{2119F339-5368-4E9E-AD1C-77083BFF9940}">
      <dgm:prSet/>
      <dgm:spPr/>
      <dgm:t>
        <a:bodyPr/>
        <a:lstStyle/>
        <a:p>
          <a:endParaRPr lang="es-HN"/>
        </a:p>
      </dgm:t>
    </dgm:pt>
    <dgm:pt modelId="{7161B437-30ED-4DA8-9B86-2B8DD5DB54CB}" type="sibTrans" cxnId="{2119F339-5368-4E9E-AD1C-77083BFF9940}">
      <dgm:prSet/>
      <dgm:spPr/>
      <dgm:t>
        <a:bodyPr/>
        <a:lstStyle/>
        <a:p>
          <a:endParaRPr lang="es-HN"/>
        </a:p>
      </dgm:t>
    </dgm:pt>
    <dgm:pt modelId="{653687B6-50DC-468F-B1B4-62774695E986}" type="pres">
      <dgm:prSet presAssocID="{6A90E3F6-A548-42C4-99AC-7F7E887150F3}" presName="linear" presStyleCnt="0">
        <dgm:presLayoutVars>
          <dgm:dir/>
          <dgm:animLvl val="lvl"/>
          <dgm:resizeHandles val="exact"/>
        </dgm:presLayoutVars>
      </dgm:prSet>
      <dgm:spPr/>
    </dgm:pt>
    <dgm:pt modelId="{3C635A11-5165-491D-82CF-62E56342FE64}" type="pres">
      <dgm:prSet presAssocID="{67A82392-CC6B-49C6-A82E-246AB597B11C}" presName="parentLin" presStyleCnt="0"/>
      <dgm:spPr/>
    </dgm:pt>
    <dgm:pt modelId="{76EFC29A-12BD-4678-A905-16D578AA775A}" type="pres">
      <dgm:prSet presAssocID="{67A82392-CC6B-49C6-A82E-246AB597B11C}" presName="parentLeftMargin" presStyleLbl="node1" presStyleIdx="0" presStyleCnt="2"/>
      <dgm:spPr/>
    </dgm:pt>
    <dgm:pt modelId="{5D5AFCD2-C7FF-4999-A9E6-7E866092189C}" type="pres">
      <dgm:prSet presAssocID="{67A82392-CC6B-49C6-A82E-246AB597B11C}" presName="parentText" presStyleLbl="node1" presStyleIdx="0" presStyleCnt="2" custScaleX="70921" custScaleY="157562">
        <dgm:presLayoutVars>
          <dgm:chMax val="0"/>
          <dgm:bulletEnabled val="1"/>
        </dgm:presLayoutVars>
      </dgm:prSet>
      <dgm:spPr/>
    </dgm:pt>
    <dgm:pt modelId="{95CBE24C-B324-408E-A061-B8169825431B}" type="pres">
      <dgm:prSet presAssocID="{67A82392-CC6B-49C6-A82E-246AB597B11C}" presName="negativeSpace" presStyleCnt="0"/>
      <dgm:spPr/>
    </dgm:pt>
    <dgm:pt modelId="{914E9368-5C7F-4F07-8730-D7C4C2446752}" type="pres">
      <dgm:prSet presAssocID="{67A82392-CC6B-49C6-A82E-246AB597B11C}" presName="childText" presStyleLbl="conFgAcc1" presStyleIdx="0" presStyleCnt="2">
        <dgm:presLayoutVars>
          <dgm:bulletEnabled val="1"/>
        </dgm:presLayoutVars>
      </dgm:prSet>
      <dgm:spPr/>
    </dgm:pt>
    <dgm:pt modelId="{A2A8C25C-7DD4-4F3A-87B6-E29EC4D0D7D9}" type="pres">
      <dgm:prSet presAssocID="{AE8EA304-5416-4E1A-BF99-EED50357FFE7}" presName="spaceBetweenRectangles" presStyleCnt="0"/>
      <dgm:spPr/>
    </dgm:pt>
    <dgm:pt modelId="{26BE4D2B-0859-47C2-B11A-A6170962D42C}" type="pres">
      <dgm:prSet presAssocID="{9B15172C-A1AD-4B3A-964F-0CDABAAF0E45}" presName="parentLin" presStyleCnt="0"/>
      <dgm:spPr/>
    </dgm:pt>
    <dgm:pt modelId="{9DA441BA-EA49-4ACF-B563-8B0509B73A97}" type="pres">
      <dgm:prSet presAssocID="{9B15172C-A1AD-4B3A-964F-0CDABAAF0E45}" presName="parentLeftMargin" presStyleLbl="node1" presStyleIdx="0" presStyleCnt="2"/>
      <dgm:spPr/>
    </dgm:pt>
    <dgm:pt modelId="{FCE3C940-5591-4204-9BD3-C443551F2D50}" type="pres">
      <dgm:prSet presAssocID="{9B15172C-A1AD-4B3A-964F-0CDABAAF0E45}" presName="parentText" presStyleLbl="node1" presStyleIdx="1" presStyleCnt="2" custScaleX="125373" custScaleY="318539" custLinFactNeighborX="-4264" custLinFactNeighborY="-11044">
        <dgm:presLayoutVars>
          <dgm:chMax val="0"/>
          <dgm:bulletEnabled val="1"/>
        </dgm:presLayoutVars>
      </dgm:prSet>
      <dgm:spPr/>
    </dgm:pt>
    <dgm:pt modelId="{CEAC4674-4A64-4C47-904F-02F62D03C2B5}" type="pres">
      <dgm:prSet presAssocID="{9B15172C-A1AD-4B3A-964F-0CDABAAF0E45}" presName="negativeSpace" presStyleCnt="0"/>
      <dgm:spPr/>
    </dgm:pt>
    <dgm:pt modelId="{93B01F71-AE01-4246-8317-BE03195B60E6}" type="pres">
      <dgm:prSet presAssocID="{9B15172C-A1AD-4B3A-964F-0CDABAAF0E45}" presName="childText" presStyleLbl="conFgAcc1" presStyleIdx="1" presStyleCnt="2">
        <dgm:presLayoutVars>
          <dgm:bulletEnabled val="1"/>
        </dgm:presLayoutVars>
      </dgm:prSet>
      <dgm:spPr/>
    </dgm:pt>
  </dgm:ptLst>
  <dgm:cxnLst>
    <dgm:cxn modelId="{C0030122-E185-4B68-AF5A-9639FE3815B3}" type="presOf" srcId="{67A82392-CC6B-49C6-A82E-246AB597B11C}" destId="{5D5AFCD2-C7FF-4999-A9E6-7E866092189C}" srcOrd="1" destOrd="0" presId="urn:microsoft.com/office/officeart/2005/8/layout/list1"/>
    <dgm:cxn modelId="{E71D5735-3C39-4F73-8C83-0EA9A6B2DB22}" srcId="{6A90E3F6-A548-42C4-99AC-7F7E887150F3}" destId="{67A82392-CC6B-49C6-A82E-246AB597B11C}" srcOrd="0" destOrd="0" parTransId="{EE2D667F-442C-475D-81CC-FB5F4688E4A0}" sibTransId="{AE8EA304-5416-4E1A-BF99-EED50357FFE7}"/>
    <dgm:cxn modelId="{2119F339-5368-4E9E-AD1C-77083BFF9940}" srcId="{6A90E3F6-A548-42C4-99AC-7F7E887150F3}" destId="{9B15172C-A1AD-4B3A-964F-0CDABAAF0E45}" srcOrd="1" destOrd="0" parTransId="{58922293-5F68-4A41-8286-F55DEFE9D3D0}" sibTransId="{7161B437-30ED-4DA8-9B86-2B8DD5DB54CB}"/>
    <dgm:cxn modelId="{D2BECA4A-FE26-45F7-B5C2-D05BBC3BBA2E}" type="presOf" srcId="{9B15172C-A1AD-4B3A-964F-0CDABAAF0E45}" destId="{9DA441BA-EA49-4ACF-B563-8B0509B73A97}" srcOrd="0" destOrd="0" presId="urn:microsoft.com/office/officeart/2005/8/layout/list1"/>
    <dgm:cxn modelId="{1B84B65E-65F2-44B9-8C1D-17A9CCA5D8DB}" type="presOf" srcId="{9B15172C-A1AD-4B3A-964F-0CDABAAF0E45}" destId="{FCE3C940-5591-4204-9BD3-C443551F2D50}" srcOrd="1" destOrd="0" presId="urn:microsoft.com/office/officeart/2005/8/layout/list1"/>
    <dgm:cxn modelId="{1CFF07C4-37E7-467F-82C6-1AA91793B3EC}" type="presOf" srcId="{67A82392-CC6B-49C6-A82E-246AB597B11C}" destId="{76EFC29A-12BD-4678-A905-16D578AA775A}" srcOrd="0" destOrd="0" presId="urn:microsoft.com/office/officeart/2005/8/layout/list1"/>
    <dgm:cxn modelId="{329E2EEA-A595-4FC2-8623-F85175FF73CB}" type="presOf" srcId="{6A90E3F6-A548-42C4-99AC-7F7E887150F3}" destId="{653687B6-50DC-468F-B1B4-62774695E986}" srcOrd="0" destOrd="0" presId="urn:microsoft.com/office/officeart/2005/8/layout/list1"/>
    <dgm:cxn modelId="{EF7EFF1B-FDBB-49B3-83C6-5D0CCEC8EA3D}" type="presParOf" srcId="{653687B6-50DC-468F-B1B4-62774695E986}" destId="{3C635A11-5165-491D-82CF-62E56342FE64}" srcOrd="0" destOrd="0" presId="urn:microsoft.com/office/officeart/2005/8/layout/list1"/>
    <dgm:cxn modelId="{9D8B5F2C-69A1-4B96-9432-0319889E79C9}" type="presParOf" srcId="{3C635A11-5165-491D-82CF-62E56342FE64}" destId="{76EFC29A-12BD-4678-A905-16D578AA775A}" srcOrd="0" destOrd="0" presId="urn:microsoft.com/office/officeart/2005/8/layout/list1"/>
    <dgm:cxn modelId="{822701A3-EF7A-477E-9E37-8067E6CB8021}" type="presParOf" srcId="{3C635A11-5165-491D-82CF-62E56342FE64}" destId="{5D5AFCD2-C7FF-4999-A9E6-7E866092189C}" srcOrd="1" destOrd="0" presId="urn:microsoft.com/office/officeart/2005/8/layout/list1"/>
    <dgm:cxn modelId="{3DC348A7-5299-4293-9912-DBB4C043B6D5}" type="presParOf" srcId="{653687B6-50DC-468F-B1B4-62774695E986}" destId="{95CBE24C-B324-408E-A061-B8169825431B}" srcOrd="1" destOrd="0" presId="urn:microsoft.com/office/officeart/2005/8/layout/list1"/>
    <dgm:cxn modelId="{AF72620D-66F4-4572-9B0E-4E71C4052387}" type="presParOf" srcId="{653687B6-50DC-468F-B1B4-62774695E986}" destId="{914E9368-5C7F-4F07-8730-D7C4C2446752}" srcOrd="2" destOrd="0" presId="urn:microsoft.com/office/officeart/2005/8/layout/list1"/>
    <dgm:cxn modelId="{7934CA1A-706A-47F4-8FEE-EFD04D179555}" type="presParOf" srcId="{653687B6-50DC-468F-B1B4-62774695E986}" destId="{A2A8C25C-7DD4-4F3A-87B6-E29EC4D0D7D9}" srcOrd="3" destOrd="0" presId="urn:microsoft.com/office/officeart/2005/8/layout/list1"/>
    <dgm:cxn modelId="{6F168A04-5FFB-4E1B-8A2B-7B06BC3459FF}" type="presParOf" srcId="{653687B6-50DC-468F-B1B4-62774695E986}" destId="{26BE4D2B-0859-47C2-B11A-A6170962D42C}" srcOrd="4" destOrd="0" presId="urn:microsoft.com/office/officeart/2005/8/layout/list1"/>
    <dgm:cxn modelId="{914AEA34-7451-4E18-8D07-A4288309B11D}" type="presParOf" srcId="{26BE4D2B-0859-47C2-B11A-A6170962D42C}" destId="{9DA441BA-EA49-4ACF-B563-8B0509B73A97}" srcOrd="0" destOrd="0" presId="urn:microsoft.com/office/officeart/2005/8/layout/list1"/>
    <dgm:cxn modelId="{31FC0E56-A52D-413A-83FB-8DD977D45CB1}" type="presParOf" srcId="{26BE4D2B-0859-47C2-B11A-A6170962D42C}" destId="{FCE3C940-5591-4204-9BD3-C443551F2D50}" srcOrd="1" destOrd="0" presId="urn:microsoft.com/office/officeart/2005/8/layout/list1"/>
    <dgm:cxn modelId="{254A912D-5DB7-4377-B583-BCF27D109573}" type="presParOf" srcId="{653687B6-50DC-468F-B1B4-62774695E986}" destId="{CEAC4674-4A64-4C47-904F-02F62D03C2B5}" srcOrd="5" destOrd="0" presId="urn:microsoft.com/office/officeart/2005/8/layout/list1"/>
    <dgm:cxn modelId="{98F9B7A2-00E1-4653-B36E-A794E20F8344}" type="presParOf" srcId="{653687B6-50DC-468F-B1B4-62774695E986}" destId="{93B01F71-AE01-4246-8317-BE03195B60E6}"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1BE9476-A670-4DD4-8D5B-9AB6C780EAE7}" type="doc">
      <dgm:prSet loTypeId="urn:microsoft.com/office/officeart/2005/8/layout/hList6" loCatId="list" qsTypeId="urn:microsoft.com/office/officeart/2005/8/quickstyle/simple3" qsCatId="simple" csTypeId="urn:microsoft.com/office/officeart/2005/8/colors/colorful4" csCatId="colorful" phldr="1"/>
      <dgm:spPr/>
      <dgm:t>
        <a:bodyPr/>
        <a:lstStyle/>
        <a:p>
          <a:endParaRPr lang="es-HN"/>
        </a:p>
      </dgm:t>
    </dgm:pt>
    <dgm:pt modelId="{ACF4E1F5-2D3F-4B25-BF1E-4F5D5DECC6CB}">
      <dgm:prSet phldrT="[Texto]"/>
      <dgm:spPr/>
      <dgm:t>
        <a:bodyPr/>
        <a:lstStyle/>
        <a:p>
          <a:pPr algn="ctr"/>
          <a:r>
            <a:rPr lang="es-HN" dirty="0">
              <a:latin typeface="Times New Roman" panose="02020603050405020304" pitchFamily="18" charset="0"/>
              <a:cs typeface="Times New Roman" panose="02020603050405020304" pitchFamily="18" charset="0"/>
            </a:rPr>
            <a:t>Título VIII</a:t>
          </a:r>
        </a:p>
        <a:p>
          <a:pPr algn="ctr"/>
          <a:r>
            <a:rPr lang="es-HN" dirty="0">
              <a:latin typeface="Times New Roman" panose="02020603050405020304" pitchFamily="18" charset="0"/>
              <a:cs typeface="Times New Roman" panose="02020603050405020304" pitchFamily="18" charset="0"/>
            </a:rPr>
            <a:t>Capítulo XII </a:t>
          </a:r>
        </a:p>
        <a:p>
          <a:pPr algn="ctr"/>
          <a:r>
            <a:rPr lang="es-HN" dirty="0">
              <a:latin typeface="Times New Roman" panose="02020603050405020304" pitchFamily="18" charset="0"/>
              <a:cs typeface="Times New Roman" panose="02020603050405020304" pitchFamily="18" charset="0"/>
            </a:rPr>
            <a:t>Evaluación de los aprendizajes </a:t>
          </a:r>
          <a:endParaRPr lang="es-HN" dirty="0"/>
        </a:p>
      </dgm:t>
    </dgm:pt>
    <dgm:pt modelId="{077C33FF-A169-4276-A372-69CBA1459525}" type="parTrans" cxnId="{DA8896E4-ECA8-4E3E-B278-05AF1EE85BA9}">
      <dgm:prSet/>
      <dgm:spPr/>
      <dgm:t>
        <a:bodyPr/>
        <a:lstStyle/>
        <a:p>
          <a:endParaRPr lang="es-HN"/>
        </a:p>
      </dgm:t>
    </dgm:pt>
    <dgm:pt modelId="{B1F37F7D-8C5B-49D5-ADF5-6AA2C44E7605}" type="sibTrans" cxnId="{DA8896E4-ECA8-4E3E-B278-05AF1EE85BA9}">
      <dgm:prSet/>
      <dgm:spPr/>
      <dgm:t>
        <a:bodyPr/>
        <a:lstStyle/>
        <a:p>
          <a:endParaRPr lang="es-HN"/>
        </a:p>
      </dgm:t>
    </dgm:pt>
    <dgm:pt modelId="{BE1DC008-A2F2-4A95-8CFE-18407F3600E8}">
      <dgm:prSet/>
      <dgm:spPr/>
      <dgm:t>
        <a:bodyPr/>
        <a:lstStyle/>
        <a:p>
          <a:pPr algn="just"/>
          <a:r>
            <a:rPr lang="es-ES" b="1" dirty="0">
              <a:latin typeface="Times New Roman" panose="02020603050405020304" pitchFamily="18" charset="0"/>
              <a:cs typeface="Times New Roman" panose="02020603050405020304" pitchFamily="18" charset="0"/>
            </a:rPr>
            <a:t>Artículo 180. </a:t>
          </a:r>
          <a:r>
            <a:rPr lang="es-ES" dirty="0">
              <a:latin typeface="Times New Roman" panose="02020603050405020304" pitchFamily="18" charset="0"/>
              <a:cs typeface="Times New Roman" panose="02020603050405020304" pitchFamily="18" charset="0"/>
            </a:rPr>
            <a:t>El estudiante tiene el derecho a la revisión, análisis y discusión de los resultados de cada evaluación para retroalimentar el proceso formativo. </a:t>
          </a:r>
        </a:p>
        <a:p>
          <a:pPr algn="just"/>
          <a:r>
            <a:rPr lang="es-ES" dirty="0">
              <a:latin typeface="Times New Roman" panose="02020603050405020304" pitchFamily="18" charset="0"/>
              <a:cs typeface="Times New Roman" panose="02020603050405020304" pitchFamily="18" charset="0"/>
            </a:rPr>
            <a:t>El docente tiene el deber de hacer efectivo este derecho previo al registro de calificaciones.</a:t>
          </a:r>
        </a:p>
      </dgm:t>
    </dgm:pt>
    <dgm:pt modelId="{8447B2F3-C300-4B13-BA1D-75976167BED8}" type="parTrans" cxnId="{9FCDA70F-62F2-4283-AE6E-2A1A1D40E56E}">
      <dgm:prSet/>
      <dgm:spPr/>
      <dgm:t>
        <a:bodyPr/>
        <a:lstStyle/>
        <a:p>
          <a:endParaRPr lang="es-HN"/>
        </a:p>
      </dgm:t>
    </dgm:pt>
    <dgm:pt modelId="{EE345B20-51D4-4B41-947B-1B00185C6F33}" type="sibTrans" cxnId="{9FCDA70F-62F2-4283-AE6E-2A1A1D40E56E}">
      <dgm:prSet/>
      <dgm:spPr/>
      <dgm:t>
        <a:bodyPr/>
        <a:lstStyle/>
        <a:p>
          <a:endParaRPr lang="es-HN"/>
        </a:p>
      </dgm:t>
    </dgm:pt>
    <dgm:pt modelId="{7720AACB-A636-403E-9363-015175C856DE}" type="pres">
      <dgm:prSet presAssocID="{A1BE9476-A670-4DD4-8D5B-9AB6C780EAE7}" presName="Name0" presStyleCnt="0">
        <dgm:presLayoutVars>
          <dgm:dir/>
          <dgm:resizeHandles val="exact"/>
        </dgm:presLayoutVars>
      </dgm:prSet>
      <dgm:spPr/>
    </dgm:pt>
    <dgm:pt modelId="{5FE3E70C-A314-47FA-9650-7EEE7E8CCB2E}" type="pres">
      <dgm:prSet presAssocID="{ACF4E1F5-2D3F-4B25-BF1E-4F5D5DECC6CB}" presName="node" presStyleLbl="node1" presStyleIdx="0" presStyleCnt="2" custScaleX="27184" custLinFactNeighborX="51644" custLinFactNeighborY="824">
        <dgm:presLayoutVars>
          <dgm:bulletEnabled val="1"/>
        </dgm:presLayoutVars>
      </dgm:prSet>
      <dgm:spPr/>
    </dgm:pt>
    <dgm:pt modelId="{FB4D394C-CEED-4FD0-A195-2B78FAEFC8EB}" type="pres">
      <dgm:prSet presAssocID="{B1F37F7D-8C5B-49D5-ADF5-6AA2C44E7605}" presName="sibTrans" presStyleCnt="0"/>
      <dgm:spPr/>
    </dgm:pt>
    <dgm:pt modelId="{73485A13-364F-4E64-899F-A0121F5DE20A}" type="pres">
      <dgm:prSet presAssocID="{BE1DC008-A2F2-4A95-8CFE-18407F3600E8}" presName="node" presStyleLbl="node1" presStyleIdx="1" presStyleCnt="2" custScaleX="76240">
        <dgm:presLayoutVars>
          <dgm:bulletEnabled val="1"/>
        </dgm:presLayoutVars>
      </dgm:prSet>
      <dgm:spPr/>
    </dgm:pt>
  </dgm:ptLst>
  <dgm:cxnLst>
    <dgm:cxn modelId="{9FCDA70F-62F2-4283-AE6E-2A1A1D40E56E}" srcId="{A1BE9476-A670-4DD4-8D5B-9AB6C780EAE7}" destId="{BE1DC008-A2F2-4A95-8CFE-18407F3600E8}" srcOrd="1" destOrd="0" parTransId="{8447B2F3-C300-4B13-BA1D-75976167BED8}" sibTransId="{EE345B20-51D4-4B41-947B-1B00185C6F33}"/>
    <dgm:cxn modelId="{AC192051-1BC6-4942-B735-1098ECC4E46F}" type="presOf" srcId="{BE1DC008-A2F2-4A95-8CFE-18407F3600E8}" destId="{73485A13-364F-4E64-899F-A0121F5DE20A}" srcOrd="0" destOrd="0" presId="urn:microsoft.com/office/officeart/2005/8/layout/hList6"/>
    <dgm:cxn modelId="{A64C7952-2B93-48AF-B994-BEFAF1357B65}" type="presOf" srcId="{ACF4E1F5-2D3F-4B25-BF1E-4F5D5DECC6CB}" destId="{5FE3E70C-A314-47FA-9650-7EEE7E8CCB2E}" srcOrd="0" destOrd="0" presId="urn:microsoft.com/office/officeart/2005/8/layout/hList6"/>
    <dgm:cxn modelId="{DA8896E4-ECA8-4E3E-B278-05AF1EE85BA9}" srcId="{A1BE9476-A670-4DD4-8D5B-9AB6C780EAE7}" destId="{ACF4E1F5-2D3F-4B25-BF1E-4F5D5DECC6CB}" srcOrd="0" destOrd="0" parTransId="{077C33FF-A169-4276-A372-69CBA1459525}" sibTransId="{B1F37F7D-8C5B-49D5-ADF5-6AA2C44E7605}"/>
    <dgm:cxn modelId="{4EAB28E9-6B11-4D9B-BCFB-110983BB5424}" type="presOf" srcId="{A1BE9476-A670-4DD4-8D5B-9AB6C780EAE7}" destId="{7720AACB-A636-403E-9363-015175C856DE}" srcOrd="0" destOrd="0" presId="urn:microsoft.com/office/officeart/2005/8/layout/hList6"/>
    <dgm:cxn modelId="{1B465D82-A0BB-4FBB-A030-72A56875A33C}" type="presParOf" srcId="{7720AACB-A636-403E-9363-015175C856DE}" destId="{5FE3E70C-A314-47FA-9650-7EEE7E8CCB2E}" srcOrd="0" destOrd="0" presId="urn:microsoft.com/office/officeart/2005/8/layout/hList6"/>
    <dgm:cxn modelId="{C7DE622C-026D-4607-B022-1B5D8FDAECF2}" type="presParOf" srcId="{7720AACB-A636-403E-9363-015175C856DE}" destId="{FB4D394C-CEED-4FD0-A195-2B78FAEFC8EB}" srcOrd="1" destOrd="0" presId="urn:microsoft.com/office/officeart/2005/8/layout/hList6"/>
    <dgm:cxn modelId="{7AA8B65C-48D8-4E2B-8E9B-AE332D867CC8}" type="presParOf" srcId="{7720AACB-A636-403E-9363-015175C856DE}" destId="{73485A13-364F-4E64-899F-A0121F5DE20A}" srcOrd="2"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EE4E5DE-4B28-40B9-8365-D25C71800D61}" type="doc">
      <dgm:prSet loTypeId="urn:microsoft.com/office/officeart/2005/8/layout/vProcess5" loCatId="process" qsTypeId="urn:microsoft.com/office/officeart/2005/8/quickstyle/simple3" qsCatId="simple" csTypeId="urn:microsoft.com/office/officeart/2005/8/colors/colorful4" csCatId="colorful" phldr="1"/>
      <dgm:spPr/>
      <dgm:t>
        <a:bodyPr/>
        <a:lstStyle/>
        <a:p>
          <a:endParaRPr lang="es-HN"/>
        </a:p>
      </dgm:t>
    </dgm:pt>
    <dgm:pt modelId="{9444A558-A03C-47CB-A8F7-0F5FCF797A85}" type="pres">
      <dgm:prSet presAssocID="{BEE4E5DE-4B28-40B9-8365-D25C71800D61}" presName="outerComposite" presStyleCnt="0">
        <dgm:presLayoutVars>
          <dgm:chMax val="5"/>
          <dgm:dir/>
          <dgm:resizeHandles val="exact"/>
        </dgm:presLayoutVars>
      </dgm:prSet>
      <dgm:spPr/>
    </dgm:pt>
    <dgm:pt modelId="{FA6DBFE1-EFC9-4596-948C-EDA792A38E38}" type="pres">
      <dgm:prSet presAssocID="{BEE4E5DE-4B28-40B9-8365-D25C71800D61}" presName="dummyMaxCanvas" presStyleCnt="0">
        <dgm:presLayoutVars/>
      </dgm:prSet>
      <dgm:spPr/>
    </dgm:pt>
  </dgm:ptLst>
  <dgm:cxnLst>
    <dgm:cxn modelId="{B69AA4E2-2B02-4066-81A1-8B71D59C5EC5}" type="presOf" srcId="{BEE4E5DE-4B28-40B9-8365-D25C71800D61}" destId="{9444A558-A03C-47CB-A8F7-0F5FCF797A85}" srcOrd="0" destOrd="0" presId="urn:microsoft.com/office/officeart/2005/8/layout/vProcess5"/>
    <dgm:cxn modelId="{75370168-6CB7-498A-ACD8-2F154E0FD49C}" type="presParOf" srcId="{9444A558-A03C-47CB-A8F7-0F5FCF797A85}" destId="{FA6DBFE1-EFC9-4596-948C-EDA792A38E38}" srcOrd="0"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1BB4CFE-51A0-418D-86C5-071FA6885B18}" type="doc">
      <dgm:prSet loTypeId="urn:microsoft.com/office/officeart/2005/8/layout/matrix1" loCatId="matrix" qsTypeId="urn:microsoft.com/office/officeart/2005/8/quickstyle/simple3" qsCatId="simple" csTypeId="urn:microsoft.com/office/officeart/2005/8/colors/colorful1" csCatId="colorful" phldr="1"/>
      <dgm:spPr/>
      <dgm:t>
        <a:bodyPr/>
        <a:lstStyle/>
        <a:p>
          <a:endParaRPr lang="es-HN"/>
        </a:p>
      </dgm:t>
    </dgm:pt>
    <dgm:pt modelId="{0C7BBFB5-3ADC-416C-A782-AF6F919EE7B2}">
      <dgm:prSet phldrT="[Texto]"/>
      <dgm:spPr/>
      <dgm:t>
        <a:bodyPr/>
        <a:lstStyle/>
        <a:p>
          <a:pPr algn="ctr"/>
          <a:r>
            <a:rPr lang="es-HN" b="1" dirty="0">
              <a:latin typeface="Times New Roman" panose="02020603050405020304" pitchFamily="18" charset="0"/>
              <a:cs typeface="Times New Roman" panose="02020603050405020304" pitchFamily="18" charset="0"/>
            </a:rPr>
            <a:t>Artículo 222. Cancelación excepcional</a:t>
          </a:r>
        </a:p>
      </dgm:t>
    </dgm:pt>
    <dgm:pt modelId="{D19151EA-795E-4BFD-BC1C-56CD21FE2130}" type="parTrans" cxnId="{5E709984-DC01-4DD6-AC46-85016ED8D23A}">
      <dgm:prSet/>
      <dgm:spPr/>
      <dgm:t>
        <a:bodyPr/>
        <a:lstStyle/>
        <a:p>
          <a:endParaRPr lang="es-HN"/>
        </a:p>
      </dgm:t>
    </dgm:pt>
    <dgm:pt modelId="{983687B5-868D-4D68-BDFF-C2913274AA1B}" type="sibTrans" cxnId="{5E709984-DC01-4DD6-AC46-85016ED8D23A}">
      <dgm:prSet/>
      <dgm:spPr/>
      <dgm:t>
        <a:bodyPr/>
        <a:lstStyle/>
        <a:p>
          <a:endParaRPr lang="es-HN"/>
        </a:p>
      </dgm:t>
    </dgm:pt>
    <dgm:pt modelId="{3056C11F-CDF3-4873-BA82-BD82A4931C9F}">
      <dgm:prSet phldrT="[Texto]"/>
      <dgm:spPr/>
      <dgm:t>
        <a:bodyPr/>
        <a:lstStyle/>
        <a:p>
          <a:r>
            <a:rPr lang="es-HN" b="1" dirty="0">
              <a:latin typeface="Times New Roman" panose="02020603050405020304" pitchFamily="18" charset="0"/>
              <a:cs typeface="Times New Roman" panose="02020603050405020304" pitchFamily="18" charset="0"/>
            </a:rPr>
            <a:t>Artículo 225. Expediente inactivo</a:t>
          </a:r>
        </a:p>
      </dgm:t>
    </dgm:pt>
    <dgm:pt modelId="{FDCC1228-C425-45CF-94B6-4CAF824E6E42}" type="parTrans" cxnId="{578934FE-6290-49EF-82A7-216BDA3C8966}">
      <dgm:prSet/>
      <dgm:spPr/>
      <dgm:t>
        <a:bodyPr/>
        <a:lstStyle/>
        <a:p>
          <a:endParaRPr lang="es-HN"/>
        </a:p>
      </dgm:t>
    </dgm:pt>
    <dgm:pt modelId="{50142E9E-811B-4F51-9A76-018F33D9E849}" type="sibTrans" cxnId="{578934FE-6290-49EF-82A7-216BDA3C8966}">
      <dgm:prSet/>
      <dgm:spPr/>
      <dgm:t>
        <a:bodyPr/>
        <a:lstStyle/>
        <a:p>
          <a:endParaRPr lang="es-HN"/>
        </a:p>
      </dgm:t>
    </dgm:pt>
    <dgm:pt modelId="{AE96BBD4-00E8-45CD-A55B-429D3730B8BB}">
      <dgm:prSet phldrT="[Texto]"/>
      <dgm:spPr/>
      <dgm:t>
        <a:bodyPr/>
        <a:lstStyle/>
        <a:p>
          <a:r>
            <a:rPr lang="es-HN" b="1" dirty="0">
              <a:latin typeface="Times New Roman" panose="02020603050405020304" pitchFamily="18" charset="0"/>
              <a:cs typeface="Times New Roman" panose="02020603050405020304" pitchFamily="18" charset="0"/>
            </a:rPr>
            <a:t>Artículo 226. Solicitud para reinserción</a:t>
          </a:r>
        </a:p>
      </dgm:t>
    </dgm:pt>
    <dgm:pt modelId="{A0251BE0-675D-4A37-9391-63B4CCB7289F}" type="parTrans" cxnId="{90F77D38-AF04-4933-BA41-87A2C685D69B}">
      <dgm:prSet/>
      <dgm:spPr/>
      <dgm:t>
        <a:bodyPr/>
        <a:lstStyle/>
        <a:p>
          <a:endParaRPr lang="es-HN"/>
        </a:p>
      </dgm:t>
    </dgm:pt>
    <dgm:pt modelId="{0C14C5CA-A1F9-459A-9228-E081E41A97F3}" type="sibTrans" cxnId="{90F77D38-AF04-4933-BA41-87A2C685D69B}">
      <dgm:prSet/>
      <dgm:spPr/>
      <dgm:t>
        <a:bodyPr/>
        <a:lstStyle/>
        <a:p>
          <a:endParaRPr lang="es-HN"/>
        </a:p>
      </dgm:t>
    </dgm:pt>
    <dgm:pt modelId="{D713B383-9D28-484D-ACB3-DD245F1F529A}">
      <dgm:prSet phldrT="[Texto]"/>
      <dgm:spPr/>
      <dgm:t>
        <a:bodyPr/>
        <a:lstStyle/>
        <a:p>
          <a:r>
            <a:rPr lang="es-HN" b="1" dirty="0">
              <a:latin typeface="Times New Roman" panose="02020603050405020304" pitchFamily="18" charset="0"/>
              <a:cs typeface="Times New Roman" panose="02020603050405020304" pitchFamily="18" charset="0"/>
            </a:rPr>
            <a:t>Artículo 221. Adición</a:t>
          </a:r>
        </a:p>
      </dgm:t>
    </dgm:pt>
    <dgm:pt modelId="{361C34B1-FF79-404F-95DA-5CC812F1A7F3}" type="sibTrans" cxnId="{802BEB8E-7265-4D6F-8279-4AA6C8410A3D}">
      <dgm:prSet/>
      <dgm:spPr/>
      <dgm:t>
        <a:bodyPr/>
        <a:lstStyle/>
        <a:p>
          <a:endParaRPr lang="es-HN"/>
        </a:p>
      </dgm:t>
    </dgm:pt>
    <dgm:pt modelId="{13FF6F5E-109F-4C6D-BFBE-FF14D47994D0}" type="parTrans" cxnId="{802BEB8E-7265-4D6F-8279-4AA6C8410A3D}">
      <dgm:prSet/>
      <dgm:spPr/>
      <dgm:t>
        <a:bodyPr/>
        <a:lstStyle/>
        <a:p>
          <a:endParaRPr lang="es-HN"/>
        </a:p>
      </dgm:t>
    </dgm:pt>
    <dgm:pt modelId="{F85B5133-9FB5-469D-A6C7-B498EE926B29}">
      <dgm:prSet phldrT="[Texto]"/>
      <dgm:spPr/>
      <dgm:t>
        <a:bodyPr/>
        <a:lstStyle/>
        <a:p>
          <a:r>
            <a:rPr lang="es-HN" dirty="0">
              <a:latin typeface="Times New Roman" panose="02020603050405020304" pitchFamily="18" charset="0"/>
              <a:cs typeface="Times New Roman" panose="02020603050405020304" pitchFamily="18" charset="0"/>
            </a:rPr>
            <a:t>Proceso de registro </a:t>
          </a:r>
        </a:p>
      </dgm:t>
    </dgm:pt>
    <dgm:pt modelId="{E06CF8EA-6D33-4C36-800E-C68A67A5B74D}" type="sibTrans" cxnId="{3880A193-5AA1-4D85-A640-CDA4C0A828DA}">
      <dgm:prSet/>
      <dgm:spPr/>
      <dgm:t>
        <a:bodyPr/>
        <a:lstStyle/>
        <a:p>
          <a:endParaRPr lang="es-HN"/>
        </a:p>
      </dgm:t>
    </dgm:pt>
    <dgm:pt modelId="{D81BA5B8-68D1-41F6-A4CF-6AC56A284823}" type="parTrans" cxnId="{3880A193-5AA1-4D85-A640-CDA4C0A828DA}">
      <dgm:prSet/>
      <dgm:spPr/>
      <dgm:t>
        <a:bodyPr/>
        <a:lstStyle/>
        <a:p>
          <a:endParaRPr lang="es-HN"/>
        </a:p>
      </dgm:t>
    </dgm:pt>
    <dgm:pt modelId="{C45125D1-A750-47E6-A375-9B194BD2DC40}" type="pres">
      <dgm:prSet presAssocID="{91BB4CFE-51A0-418D-86C5-071FA6885B18}" presName="diagram" presStyleCnt="0">
        <dgm:presLayoutVars>
          <dgm:chMax val="1"/>
          <dgm:dir/>
          <dgm:animLvl val="ctr"/>
          <dgm:resizeHandles val="exact"/>
        </dgm:presLayoutVars>
      </dgm:prSet>
      <dgm:spPr/>
    </dgm:pt>
    <dgm:pt modelId="{8422CF33-634F-4FF1-A11C-355F5A5B2F96}" type="pres">
      <dgm:prSet presAssocID="{91BB4CFE-51A0-418D-86C5-071FA6885B18}" presName="matrix" presStyleCnt="0"/>
      <dgm:spPr/>
    </dgm:pt>
    <dgm:pt modelId="{F2C08CCC-CE41-4900-8635-E446AA87BB29}" type="pres">
      <dgm:prSet presAssocID="{91BB4CFE-51A0-418D-86C5-071FA6885B18}" presName="tile1" presStyleLbl="node1" presStyleIdx="0" presStyleCnt="4"/>
      <dgm:spPr/>
    </dgm:pt>
    <dgm:pt modelId="{110754AE-BA7D-41E4-ADD0-EAC161055F30}" type="pres">
      <dgm:prSet presAssocID="{91BB4CFE-51A0-418D-86C5-071FA6885B18}" presName="tile1text" presStyleLbl="node1" presStyleIdx="0" presStyleCnt="4">
        <dgm:presLayoutVars>
          <dgm:chMax val="0"/>
          <dgm:chPref val="0"/>
          <dgm:bulletEnabled val="1"/>
        </dgm:presLayoutVars>
      </dgm:prSet>
      <dgm:spPr/>
    </dgm:pt>
    <dgm:pt modelId="{78445D5D-392D-4A95-A393-6FEC32E3494B}" type="pres">
      <dgm:prSet presAssocID="{91BB4CFE-51A0-418D-86C5-071FA6885B18}" presName="tile2" presStyleLbl="node1" presStyleIdx="1" presStyleCnt="4"/>
      <dgm:spPr/>
    </dgm:pt>
    <dgm:pt modelId="{1A5C41B0-ADD2-443D-971F-99D7BEAB3C45}" type="pres">
      <dgm:prSet presAssocID="{91BB4CFE-51A0-418D-86C5-071FA6885B18}" presName="tile2text" presStyleLbl="node1" presStyleIdx="1" presStyleCnt="4">
        <dgm:presLayoutVars>
          <dgm:chMax val="0"/>
          <dgm:chPref val="0"/>
          <dgm:bulletEnabled val="1"/>
        </dgm:presLayoutVars>
      </dgm:prSet>
      <dgm:spPr/>
    </dgm:pt>
    <dgm:pt modelId="{BDA0987E-D581-4D9C-B247-2DE56F3B624C}" type="pres">
      <dgm:prSet presAssocID="{91BB4CFE-51A0-418D-86C5-071FA6885B18}" presName="tile3" presStyleLbl="node1" presStyleIdx="2" presStyleCnt="4"/>
      <dgm:spPr/>
    </dgm:pt>
    <dgm:pt modelId="{6E72BEB4-4CF8-49CD-807A-C2ACF6B983CC}" type="pres">
      <dgm:prSet presAssocID="{91BB4CFE-51A0-418D-86C5-071FA6885B18}" presName="tile3text" presStyleLbl="node1" presStyleIdx="2" presStyleCnt="4">
        <dgm:presLayoutVars>
          <dgm:chMax val="0"/>
          <dgm:chPref val="0"/>
          <dgm:bulletEnabled val="1"/>
        </dgm:presLayoutVars>
      </dgm:prSet>
      <dgm:spPr/>
    </dgm:pt>
    <dgm:pt modelId="{AD4F5633-772C-4F63-BC75-08537D670826}" type="pres">
      <dgm:prSet presAssocID="{91BB4CFE-51A0-418D-86C5-071FA6885B18}" presName="tile4" presStyleLbl="node1" presStyleIdx="3" presStyleCnt="4" custLinFactNeighborY="0"/>
      <dgm:spPr/>
    </dgm:pt>
    <dgm:pt modelId="{3D4BEF9E-7A0D-4ED9-B806-41D14AD9F61F}" type="pres">
      <dgm:prSet presAssocID="{91BB4CFE-51A0-418D-86C5-071FA6885B18}" presName="tile4text" presStyleLbl="node1" presStyleIdx="3" presStyleCnt="4">
        <dgm:presLayoutVars>
          <dgm:chMax val="0"/>
          <dgm:chPref val="0"/>
          <dgm:bulletEnabled val="1"/>
        </dgm:presLayoutVars>
      </dgm:prSet>
      <dgm:spPr/>
    </dgm:pt>
    <dgm:pt modelId="{2FCBBED6-C0DA-446B-95CE-F6A204D1D595}" type="pres">
      <dgm:prSet presAssocID="{91BB4CFE-51A0-418D-86C5-071FA6885B18}" presName="centerTile" presStyleLbl="fgShp" presStyleIdx="0" presStyleCnt="1">
        <dgm:presLayoutVars>
          <dgm:chMax val="0"/>
          <dgm:chPref val="0"/>
        </dgm:presLayoutVars>
      </dgm:prSet>
      <dgm:spPr/>
    </dgm:pt>
  </dgm:ptLst>
  <dgm:cxnLst>
    <dgm:cxn modelId="{64494000-D879-4FFF-9C3B-5056A2D7842A}" type="presOf" srcId="{0C7BBFB5-3ADC-416C-A782-AF6F919EE7B2}" destId="{1A5C41B0-ADD2-443D-971F-99D7BEAB3C45}" srcOrd="1" destOrd="0" presId="urn:microsoft.com/office/officeart/2005/8/layout/matrix1"/>
    <dgm:cxn modelId="{4442A313-63C1-4D6A-89B2-DF7880890DA8}" type="presOf" srcId="{91BB4CFE-51A0-418D-86C5-071FA6885B18}" destId="{C45125D1-A750-47E6-A375-9B194BD2DC40}" srcOrd="0" destOrd="0" presId="urn:microsoft.com/office/officeart/2005/8/layout/matrix1"/>
    <dgm:cxn modelId="{90F77D38-AF04-4933-BA41-87A2C685D69B}" srcId="{F85B5133-9FB5-469D-A6C7-B498EE926B29}" destId="{AE96BBD4-00E8-45CD-A55B-429D3730B8BB}" srcOrd="3" destOrd="0" parTransId="{A0251BE0-675D-4A37-9391-63B4CCB7289F}" sibTransId="{0C14C5CA-A1F9-459A-9228-E081E41A97F3}"/>
    <dgm:cxn modelId="{9606E142-AB82-41F9-948B-74D9081D497A}" type="presOf" srcId="{AE96BBD4-00E8-45CD-A55B-429D3730B8BB}" destId="{3D4BEF9E-7A0D-4ED9-B806-41D14AD9F61F}" srcOrd="1" destOrd="0" presId="urn:microsoft.com/office/officeart/2005/8/layout/matrix1"/>
    <dgm:cxn modelId="{6B0B3346-220C-42CB-BF53-34025423AEEC}" type="presOf" srcId="{F85B5133-9FB5-469D-A6C7-B498EE926B29}" destId="{2FCBBED6-C0DA-446B-95CE-F6A204D1D595}" srcOrd="0" destOrd="0" presId="urn:microsoft.com/office/officeart/2005/8/layout/matrix1"/>
    <dgm:cxn modelId="{386B1E6B-9AEB-4143-A2E8-4C05F75DB889}" type="presOf" srcId="{AE96BBD4-00E8-45CD-A55B-429D3730B8BB}" destId="{AD4F5633-772C-4F63-BC75-08537D670826}" srcOrd="0" destOrd="0" presId="urn:microsoft.com/office/officeart/2005/8/layout/matrix1"/>
    <dgm:cxn modelId="{E9214E80-D3D1-4967-A4E6-361715A74D3E}" type="presOf" srcId="{0C7BBFB5-3ADC-416C-A782-AF6F919EE7B2}" destId="{78445D5D-392D-4A95-A393-6FEC32E3494B}" srcOrd="0" destOrd="0" presId="urn:microsoft.com/office/officeart/2005/8/layout/matrix1"/>
    <dgm:cxn modelId="{5E709984-DC01-4DD6-AC46-85016ED8D23A}" srcId="{F85B5133-9FB5-469D-A6C7-B498EE926B29}" destId="{0C7BBFB5-3ADC-416C-A782-AF6F919EE7B2}" srcOrd="1" destOrd="0" parTransId="{D19151EA-795E-4BFD-BC1C-56CD21FE2130}" sibTransId="{983687B5-868D-4D68-BDFF-C2913274AA1B}"/>
    <dgm:cxn modelId="{802BEB8E-7265-4D6F-8279-4AA6C8410A3D}" srcId="{F85B5133-9FB5-469D-A6C7-B498EE926B29}" destId="{D713B383-9D28-484D-ACB3-DD245F1F529A}" srcOrd="0" destOrd="0" parTransId="{13FF6F5E-109F-4C6D-BFBE-FF14D47994D0}" sibTransId="{361C34B1-FF79-404F-95DA-5CC812F1A7F3}"/>
    <dgm:cxn modelId="{3880A193-5AA1-4D85-A640-CDA4C0A828DA}" srcId="{91BB4CFE-51A0-418D-86C5-071FA6885B18}" destId="{F85B5133-9FB5-469D-A6C7-B498EE926B29}" srcOrd="0" destOrd="0" parTransId="{D81BA5B8-68D1-41F6-A4CF-6AC56A284823}" sibTransId="{E06CF8EA-6D33-4C36-800E-C68A67A5B74D}"/>
    <dgm:cxn modelId="{743EDEC1-B010-41EE-BAF4-A143341D8909}" type="presOf" srcId="{3056C11F-CDF3-4873-BA82-BD82A4931C9F}" destId="{BDA0987E-D581-4D9C-B247-2DE56F3B624C}" srcOrd="0" destOrd="0" presId="urn:microsoft.com/office/officeart/2005/8/layout/matrix1"/>
    <dgm:cxn modelId="{0711AAD1-4CC7-4713-89F9-63745CA3AC6C}" type="presOf" srcId="{3056C11F-CDF3-4873-BA82-BD82A4931C9F}" destId="{6E72BEB4-4CF8-49CD-807A-C2ACF6B983CC}" srcOrd="1" destOrd="0" presId="urn:microsoft.com/office/officeart/2005/8/layout/matrix1"/>
    <dgm:cxn modelId="{D97456DE-4CA9-4D72-BC34-CF3BD883B9B5}" type="presOf" srcId="{D713B383-9D28-484D-ACB3-DD245F1F529A}" destId="{F2C08CCC-CE41-4900-8635-E446AA87BB29}" srcOrd="0" destOrd="0" presId="urn:microsoft.com/office/officeart/2005/8/layout/matrix1"/>
    <dgm:cxn modelId="{9DEB22F1-8445-4ACD-A2AF-23280549B539}" type="presOf" srcId="{D713B383-9D28-484D-ACB3-DD245F1F529A}" destId="{110754AE-BA7D-41E4-ADD0-EAC161055F30}" srcOrd="1" destOrd="0" presId="urn:microsoft.com/office/officeart/2005/8/layout/matrix1"/>
    <dgm:cxn modelId="{578934FE-6290-49EF-82A7-216BDA3C8966}" srcId="{F85B5133-9FB5-469D-A6C7-B498EE926B29}" destId="{3056C11F-CDF3-4873-BA82-BD82A4931C9F}" srcOrd="2" destOrd="0" parTransId="{FDCC1228-C425-45CF-94B6-4CAF824E6E42}" sibTransId="{50142E9E-811B-4F51-9A76-018F33D9E849}"/>
    <dgm:cxn modelId="{063259CD-CF4C-4788-B023-22D1A399C88A}" type="presParOf" srcId="{C45125D1-A750-47E6-A375-9B194BD2DC40}" destId="{8422CF33-634F-4FF1-A11C-355F5A5B2F96}" srcOrd="0" destOrd="0" presId="urn:microsoft.com/office/officeart/2005/8/layout/matrix1"/>
    <dgm:cxn modelId="{B02014A0-8445-4235-8B04-D762BF0F1AAE}" type="presParOf" srcId="{8422CF33-634F-4FF1-A11C-355F5A5B2F96}" destId="{F2C08CCC-CE41-4900-8635-E446AA87BB29}" srcOrd="0" destOrd="0" presId="urn:microsoft.com/office/officeart/2005/8/layout/matrix1"/>
    <dgm:cxn modelId="{040B0096-ACA5-4986-BD06-D77F8C91BB64}" type="presParOf" srcId="{8422CF33-634F-4FF1-A11C-355F5A5B2F96}" destId="{110754AE-BA7D-41E4-ADD0-EAC161055F30}" srcOrd="1" destOrd="0" presId="urn:microsoft.com/office/officeart/2005/8/layout/matrix1"/>
    <dgm:cxn modelId="{D8C3F15C-CB93-424F-ABD1-11F689E526EE}" type="presParOf" srcId="{8422CF33-634F-4FF1-A11C-355F5A5B2F96}" destId="{78445D5D-392D-4A95-A393-6FEC32E3494B}" srcOrd="2" destOrd="0" presId="urn:microsoft.com/office/officeart/2005/8/layout/matrix1"/>
    <dgm:cxn modelId="{16976E70-3E0F-44FD-BABC-A1A6991FC66C}" type="presParOf" srcId="{8422CF33-634F-4FF1-A11C-355F5A5B2F96}" destId="{1A5C41B0-ADD2-443D-971F-99D7BEAB3C45}" srcOrd="3" destOrd="0" presId="urn:microsoft.com/office/officeart/2005/8/layout/matrix1"/>
    <dgm:cxn modelId="{770229CE-AD22-4DBD-BC3A-10F593539838}" type="presParOf" srcId="{8422CF33-634F-4FF1-A11C-355F5A5B2F96}" destId="{BDA0987E-D581-4D9C-B247-2DE56F3B624C}" srcOrd="4" destOrd="0" presId="urn:microsoft.com/office/officeart/2005/8/layout/matrix1"/>
    <dgm:cxn modelId="{8F9EF7AB-5227-4FFD-8BFE-89379C0E56F5}" type="presParOf" srcId="{8422CF33-634F-4FF1-A11C-355F5A5B2F96}" destId="{6E72BEB4-4CF8-49CD-807A-C2ACF6B983CC}" srcOrd="5" destOrd="0" presId="urn:microsoft.com/office/officeart/2005/8/layout/matrix1"/>
    <dgm:cxn modelId="{A1363F8C-9386-469F-B9DB-1CF1006F5276}" type="presParOf" srcId="{8422CF33-634F-4FF1-A11C-355F5A5B2F96}" destId="{AD4F5633-772C-4F63-BC75-08537D670826}" srcOrd="6" destOrd="0" presId="urn:microsoft.com/office/officeart/2005/8/layout/matrix1"/>
    <dgm:cxn modelId="{DA2EB7DA-4495-4FBA-9E66-4FF9FC497C73}" type="presParOf" srcId="{8422CF33-634F-4FF1-A11C-355F5A5B2F96}" destId="{3D4BEF9E-7A0D-4ED9-B806-41D14AD9F61F}" srcOrd="7" destOrd="0" presId="urn:microsoft.com/office/officeart/2005/8/layout/matrix1"/>
    <dgm:cxn modelId="{8F93EA8A-C9B9-46F0-82C7-C0BD01219F3E}" type="presParOf" srcId="{C45125D1-A750-47E6-A375-9B194BD2DC40}" destId="{2FCBBED6-C0DA-446B-95CE-F6A204D1D595}" srcOrd="1" destOrd="0" presId="urn:microsoft.com/office/officeart/2005/8/layout/matrix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7D3BACF-A849-4FF2-8231-156B1E73D1A6}" type="doc">
      <dgm:prSet loTypeId="urn:microsoft.com/office/officeart/2005/8/layout/hierarchy3" loCatId="list" qsTypeId="urn:microsoft.com/office/officeart/2005/8/quickstyle/simple3" qsCatId="simple" csTypeId="urn:microsoft.com/office/officeart/2005/8/colors/colorful5" csCatId="colorful" phldr="1"/>
      <dgm:spPr/>
      <dgm:t>
        <a:bodyPr/>
        <a:lstStyle/>
        <a:p>
          <a:endParaRPr lang="es-HN"/>
        </a:p>
      </dgm:t>
    </dgm:pt>
    <dgm:pt modelId="{3EC02C85-AACC-4359-AC23-A98643E92235}">
      <dgm:prSet phldrT="[Texto]" custT="1"/>
      <dgm:spPr/>
      <dgm:t>
        <a:bodyPr/>
        <a:lstStyle/>
        <a:p>
          <a:r>
            <a:rPr lang="es-HN" sz="3000" dirty="0">
              <a:latin typeface="Times New Roman" panose="02020603050405020304" pitchFamily="18" charset="0"/>
              <a:cs typeface="Times New Roman" panose="02020603050405020304" pitchFamily="18" charset="0"/>
            </a:rPr>
            <a:t>Título IV</a:t>
          </a:r>
        </a:p>
        <a:p>
          <a:r>
            <a:rPr lang="es-HN" sz="3000" dirty="0">
              <a:latin typeface="Times New Roman" panose="02020603050405020304" pitchFamily="18" charset="0"/>
              <a:cs typeface="Times New Roman" panose="02020603050405020304" pitchFamily="18" charset="0"/>
            </a:rPr>
            <a:t>Capítulo IV</a:t>
          </a:r>
        </a:p>
        <a:p>
          <a:r>
            <a:rPr lang="es-HN" sz="3000" dirty="0">
              <a:latin typeface="Times New Roman" panose="02020603050405020304" pitchFamily="18" charset="0"/>
              <a:cs typeface="Times New Roman" panose="02020603050405020304" pitchFamily="18" charset="0"/>
            </a:rPr>
            <a:t>Permanencia estudiantil </a:t>
          </a:r>
        </a:p>
      </dgm:t>
    </dgm:pt>
    <dgm:pt modelId="{030FCBB2-8AE5-46AB-B1E2-3E2882FE764F}" type="parTrans" cxnId="{D3F9C6F7-AFD7-4F92-9F4A-99AFE90E91D6}">
      <dgm:prSet/>
      <dgm:spPr/>
      <dgm:t>
        <a:bodyPr/>
        <a:lstStyle/>
        <a:p>
          <a:endParaRPr lang="es-HN"/>
        </a:p>
      </dgm:t>
    </dgm:pt>
    <dgm:pt modelId="{BE91743B-9584-458E-B217-731AA81D7112}" type="sibTrans" cxnId="{D3F9C6F7-AFD7-4F92-9F4A-99AFE90E91D6}">
      <dgm:prSet/>
      <dgm:spPr/>
      <dgm:t>
        <a:bodyPr/>
        <a:lstStyle/>
        <a:p>
          <a:endParaRPr lang="es-HN"/>
        </a:p>
      </dgm:t>
    </dgm:pt>
    <dgm:pt modelId="{7DD7B718-9F70-45AD-A3CB-426A27E0B1C0}">
      <dgm:prSet phldrT="[Texto]" custT="1"/>
      <dgm:spPr/>
      <dgm:t>
        <a:bodyPr/>
        <a:lstStyle/>
        <a:p>
          <a:pPr algn="just"/>
          <a:r>
            <a:rPr lang="es-HN" sz="3000" b="0" dirty="0">
              <a:latin typeface="Times New Roman" panose="02020603050405020304" pitchFamily="18" charset="0"/>
              <a:cs typeface="Times New Roman" panose="02020603050405020304" pitchFamily="18" charset="0"/>
            </a:rPr>
            <a:t>Artículo 242</a:t>
          </a:r>
        </a:p>
        <a:p>
          <a:pPr algn="just"/>
          <a:r>
            <a:rPr lang="es-HN" sz="3000" b="0" dirty="0">
              <a:latin typeface="Times New Roman" panose="02020603050405020304" pitchFamily="18" charset="0"/>
              <a:cs typeface="Times New Roman" panose="02020603050405020304" pitchFamily="18" charset="0"/>
            </a:rPr>
            <a:t>Reprobación de asignaturas dos veces </a:t>
          </a:r>
        </a:p>
      </dgm:t>
    </dgm:pt>
    <dgm:pt modelId="{D37333F9-0014-41CE-A19A-EE0D12D3FB6A}" type="parTrans" cxnId="{D8BA6966-FD9B-4A9D-99A7-E0979CFC56CE}">
      <dgm:prSet/>
      <dgm:spPr/>
      <dgm:t>
        <a:bodyPr/>
        <a:lstStyle/>
        <a:p>
          <a:endParaRPr lang="es-HN"/>
        </a:p>
      </dgm:t>
    </dgm:pt>
    <dgm:pt modelId="{942EE2DF-7F6D-4653-B228-7D633D13EA16}" type="sibTrans" cxnId="{D8BA6966-FD9B-4A9D-99A7-E0979CFC56CE}">
      <dgm:prSet/>
      <dgm:spPr/>
      <dgm:t>
        <a:bodyPr/>
        <a:lstStyle/>
        <a:p>
          <a:endParaRPr lang="es-HN"/>
        </a:p>
      </dgm:t>
    </dgm:pt>
    <dgm:pt modelId="{5FBA2313-20CF-409D-8EC2-37A25581DC1C}">
      <dgm:prSet phldrT="[Texto]" custT="1"/>
      <dgm:spPr/>
      <dgm:t>
        <a:bodyPr/>
        <a:lstStyle/>
        <a:p>
          <a:r>
            <a:rPr lang="es-HN" sz="3000" dirty="0">
              <a:latin typeface="Times New Roman" panose="02020603050405020304" pitchFamily="18" charset="0"/>
              <a:cs typeface="Times New Roman" panose="02020603050405020304" pitchFamily="18" charset="0"/>
            </a:rPr>
            <a:t>Artículo 243</a:t>
          </a:r>
        </a:p>
        <a:p>
          <a:r>
            <a:rPr lang="es-HN" sz="3000" dirty="0">
              <a:latin typeface="Times New Roman" panose="02020603050405020304" pitchFamily="18" charset="0"/>
              <a:cs typeface="Times New Roman" panose="02020603050405020304" pitchFamily="18" charset="0"/>
            </a:rPr>
            <a:t>NSP en dos ocasiones en misma asignatura  </a:t>
          </a:r>
        </a:p>
      </dgm:t>
    </dgm:pt>
    <dgm:pt modelId="{03408C6B-7859-4194-8AC4-10ECCE8D0637}" type="parTrans" cxnId="{AB293840-5894-4A31-A9CD-8C91E08C68F8}">
      <dgm:prSet/>
      <dgm:spPr/>
      <dgm:t>
        <a:bodyPr/>
        <a:lstStyle/>
        <a:p>
          <a:endParaRPr lang="es-HN"/>
        </a:p>
      </dgm:t>
    </dgm:pt>
    <dgm:pt modelId="{03093EDD-98F8-4394-905B-3815F7DC8DCE}" type="sibTrans" cxnId="{AB293840-5894-4A31-A9CD-8C91E08C68F8}">
      <dgm:prSet/>
      <dgm:spPr/>
      <dgm:t>
        <a:bodyPr/>
        <a:lstStyle/>
        <a:p>
          <a:endParaRPr lang="es-HN"/>
        </a:p>
      </dgm:t>
    </dgm:pt>
    <dgm:pt modelId="{6828AAC9-532C-4D0F-B53B-57965CA1F597}" type="pres">
      <dgm:prSet presAssocID="{A7D3BACF-A849-4FF2-8231-156B1E73D1A6}" presName="diagram" presStyleCnt="0">
        <dgm:presLayoutVars>
          <dgm:chPref val="1"/>
          <dgm:dir/>
          <dgm:animOne val="branch"/>
          <dgm:animLvl val="lvl"/>
          <dgm:resizeHandles/>
        </dgm:presLayoutVars>
      </dgm:prSet>
      <dgm:spPr/>
    </dgm:pt>
    <dgm:pt modelId="{14072DF0-13F9-4E9D-8471-2FAB07F399AD}" type="pres">
      <dgm:prSet presAssocID="{3EC02C85-AACC-4359-AC23-A98643E92235}" presName="root" presStyleCnt="0"/>
      <dgm:spPr/>
    </dgm:pt>
    <dgm:pt modelId="{89CDD240-DBDC-43CB-AB60-3A6F70A8D017}" type="pres">
      <dgm:prSet presAssocID="{3EC02C85-AACC-4359-AC23-A98643E92235}" presName="rootComposite" presStyleCnt="0"/>
      <dgm:spPr/>
    </dgm:pt>
    <dgm:pt modelId="{BEE227CE-0F36-465F-A3F4-77488D5D267D}" type="pres">
      <dgm:prSet presAssocID="{3EC02C85-AACC-4359-AC23-A98643E92235}" presName="rootText" presStyleLbl="node1" presStyleIdx="0" presStyleCnt="2" custScaleY="108682"/>
      <dgm:spPr/>
    </dgm:pt>
    <dgm:pt modelId="{033AEC77-D1A2-43EF-BB04-856FD5D44193}" type="pres">
      <dgm:prSet presAssocID="{3EC02C85-AACC-4359-AC23-A98643E92235}" presName="rootConnector" presStyleLbl="node1" presStyleIdx="0" presStyleCnt="2"/>
      <dgm:spPr/>
    </dgm:pt>
    <dgm:pt modelId="{8F15F0DF-3B19-43FB-BD32-74553316F411}" type="pres">
      <dgm:prSet presAssocID="{3EC02C85-AACC-4359-AC23-A98643E92235}" presName="childShape" presStyleCnt="0"/>
      <dgm:spPr/>
    </dgm:pt>
    <dgm:pt modelId="{BB44EB10-C26B-4F31-A1BE-D6E96CD24465}" type="pres">
      <dgm:prSet presAssocID="{D37333F9-0014-41CE-A19A-EE0D12D3FB6A}" presName="Name13" presStyleLbl="parChTrans1D2" presStyleIdx="0" presStyleCnt="1"/>
      <dgm:spPr/>
    </dgm:pt>
    <dgm:pt modelId="{BD585FC4-F097-471D-9C31-80F679F8C916}" type="pres">
      <dgm:prSet presAssocID="{7DD7B718-9F70-45AD-A3CB-426A27E0B1C0}" presName="childText" presStyleLbl="bgAcc1" presStyleIdx="0" presStyleCnt="1" custScaleX="101735" custScaleY="108332">
        <dgm:presLayoutVars>
          <dgm:bulletEnabled val="1"/>
        </dgm:presLayoutVars>
      </dgm:prSet>
      <dgm:spPr/>
    </dgm:pt>
    <dgm:pt modelId="{5F2DA7BF-7AAE-4ADF-BD95-69516808D9FF}" type="pres">
      <dgm:prSet presAssocID="{5FBA2313-20CF-409D-8EC2-37A25581DC1C}" presName="root" presStyleCnt="0"/>
      <dgm:spPr/>
    </dgm:pt>
    <dgm:pt modelId="{331134DA-2114-4393-AFBF-357C61B26989}" type="pres">
      <dgm:prSet presAssocID="{5FBA2313-20CF-409D-8EC2-37A25581DC1C}" presName="rootComposite" presStyleCnt="0"/>
      <dgm:spPr/>
    </dgm:pt>
    <dgm:pt modelId="{7F036D68-8DE2-43C9-BB8E-94A3AFD139B2}" type="pres">
      <dgm:prSet presAssocID="{5FBA2313-20CF-409D-8EC2-37A25581DC1C}" presName="rootText" presStyleLbl="node1" presStyleIdx="1" presStyleCnt="2"/>
      <dgm:spPr/>
    </dgm:pt>
    <dgm:pt modelId="{EBA89F1A-AC4B-4E57-A739-76FD39058005}" type="pres">
      <dgm:prSet presAssocID="{5FBA2313-20CF-409D-8EC2-37A25581DC1C}" presName="rootConnector" presStyleLbl="node1" presStyleIdx="1" presStyleCnt="2"/>
      <dgm:spPr/>
    </dgm:pt>
    <dgm:pt modelId="{FA6DEAF4-1B48-4E35-9D59-CDC73BB9ED20}" type="pres">
      <dgm:prSet presAssocID="{5FBA2313-20CF-409D-8EC2-37A25581DC1C}" presName="childShape" presStyleCnt="0"/>
      <dgm:spPr/>
    </dgm:pt>
  </dgm:ptLst>
  <dgm:cxnLst>
    <dgm:cxn modelId="{528EF02F-59A7-420B-AAFB-56E8E7F5F960}" type="presOf" srcId="{D37333F9-0014-41CE-A19A-EE0D12D3FB6A}" destId="{BB44EB10-C26B-4F31-A1BE-D6E96CD24465}" srcOrd="0" destOrd="0" presId="urn:microsoft.com/office/officeart/2005/8/layout/hierarchy3"/>
    <dgm:cxn modelId="{AB293840-5894-4A31-A9CD-8C91E08C68F8}" srcId="{A7D3BACF-A849-4FF2-8231-156B1E73D1A6}" destId="{5FBA2313-20CF-409D-8EC2-37A25581DC1C}" srcOrd="1" destOrd="0" parTransId="{03408C6B-7859-4194-8AC4-10ECCE8D0637}" sibTransId="{03093EDD-98F8-4394-905B-3815F7DC8DCE}"/>
    <dgm:cxn modelId="{A84E854A-59A8-44CB-8ADB-68BCF6CB399D}" type="presOf" srcId="{3EC02C85-AACC-4359-AC23-A98643E92235}" destId="{BEE227CE-0F36-465F-A3F4-77488D5D267D}" srcOrd="0" destOrd="0" presId="urn:microsoft.com/office/officeart/2005/8/layout/hierarchy3"/>
    <dgm:cxn modelId="{D8BA6966-FD9B-4A9D-99A7-E0979CFC56CE}" srcId="{3EC02C85-AACC-4359-AC23-A98643E92235}" destId="{7DD7B718-9F70-45AD-A3CB-426A27E0B1C0}" srcOrd="0" destOrd="0" parTransId="{D37333F9-0014-41CE-A19A-EE0D12D3FB6A}" sibTransId="{942EE2DF-7F6D-4653-B228-7D633D13EA16}"/>
    <dgm:cxn modelId="{76ECB097-3C50-46DB-B49C-0D3B7C46BBEF}" type="presOf" srcId="{5FBA2313-20CF-409D-8EC2-37A25581DC1C}" destId="{EBA89F1A-AC4B-4E57-A739-76FD39058005}" srcOrd="1" destOrd="0" presId="urn:microsoft.com/office/officeart/2005/8/layout/hierarchy3"/>
    <dgm:cxn modelId="{99721398-8981-436E-9AF3-947C7314B4C0}" type="presOf" srcId="{7DD7B718-9F70-45AD-A3CB-426A27E0B1C0}" destId="{BD585FC4-F097-471D-9C31-80F679F8C916}" srcOrd="0" destOrd="0" presId="urn:microsoft.com/office/officeart/2005/8/layout/hierarchy3"/>
    <dgm:cxn modelId="{22CF68E2-D808-4879-B048-D892CE6A3EA6}" type="presOf" srcId="{5FBA2313-20CF-409D-8EC2-37A25581DC1C}" destId="{7F036D68-8DE2-43C9-BB8E-94A3AFD139B2}" srcOrd="0" destOrd="0" presId="urn:microsoft.com/office/officeart/2005/8/layout/hierarchy3"/>
    <dgm:cxn modelId="{120D6FEA-D8A8-46EF-BE06-712B62D3A31D}" type="presOf" srcId="{A7D3BACF-A849-4FF2-8231-156B1E73D1A6}" destId="{6828AAC9-532C-4D0F-B53B-57965CA1F597}" srcOrd="0" destOrd="0" presId="urn:microsoft.com/office/officeart/2005/8/layout/hierarchy3"/>
    <dgm:cxn modelId="{D3F9C6F7-AFD7-4F92-9F4A-99AFE90E91D6}" srcId="{A7D3BACF-A849-4FF2-8231-156B1E73D1A6}" destId="{3EC02C85-AACC-4359-AC23-A98643E92235}" srcOrd="0" destOrd="0" parTransId="{030FCBB2-8AE5-46AB-B1E2-3E2882FE764F}" sibTransId="{BE91743B-9584-458E-B217-731AA81D7112}"/>
    <dgm:cxn modelId="{F54E7EF8-C214-4446-AD86-8E077659E571}" type="presOf" srcId="{3EC02C85-AACC-4359-AC23-A98643E92235}" destId="{033AEC77-D1A2-43EF-BB04-856FD5D44193}" srcOrd="1" destOrd="0" presId="urn:microsoft.com/office/officeart/2005/8/layout/hierarchy3"/>
    <dgm:cxn modelId="{52FB8B6E-A4A2-4CCE-81F1-DA9EF92B6FB5}" type="presParOf" srcId="{6828AAC9-532C-4D0F-B53B-57965CA1F597}" destId="{14072DF0-13F9-4E9D-8471-2FAB07F399AD}" srcOrd="0" destOrd="0" presId="urn:microsoft.com/office/officeart/2005/8/layout/hierarchy3"/>
    <dgm:cxn modelId="{196B8C2D-B545-4804-9A8F-B2CCA1F6B7DD}" type="presParOf" srcId="{14072DF0-13F9-4E9D-8471-2FAB07F399AD}" destId="{89CDD240-DBDC-43CB-AB60-3A6F70A8D017}" srcOrd="0" destOrd="0" presId="urn:microsoft.com/office/officeart/2005/8/layout/hierarchy3"/>
    <dgm:cxn modelId="{FB1B7D52-2CDE-4E96-AE5F-A8F390D2681A}" type="presParOf" srcId="{89CDD240-DBDC-43CB-AB60-3A6F70A8D017}" destId="{BEE227CE-0F36-465F-A3F4-77488D5D267D}" srcOrd="0" destOrd="0" presId="urn:microsoft.com/office/officeart/2005/8/layout/hierarchy3"/>
    <dgm:cxn modelId="{B4D4039C-2F54-40D6-90F7-50D749715D28}" type="presParOf" srcId="{89CDD240-DBDC-43CB-AB60-3A6F70A8D017}" destId="{033AEC77-D1A2-43EF-BB04-856FD5D44193}" srcOrd="1" destOrd="0" presId="urn:microsoft.com/office/officeart/2005/8/layout/hierarchy3"/>
    <dgm:cxn modelId="{013C7396-9E56-4016-B87C-3DDFDEE8A536}" type="presParOf" srcId="{14072DF0-13F9-4E9D-8471-2FAB07F399AD}" destId="{8F15F0DF-3B19-43FB-BD32-74553316F411}" srcOrd="1" destOrd="0" presId="urn:microsoft.com/office/officeart/2005/8/layout/hierarchy3"/>
    <dgm:cxn modelId="{99C3EB6D-A532-42F0-BE09-5EF3A660AB56}" type="presParOf" srcId="{8F15F0DF-3B19-43FB-BD32-74553316F411}" destId="{BB44EB10-C26B-4F31-A1BE-D6E96CD24465}" srcOrd="0" destOrd="0" presId="urn:microsoft.com/office/officeart/2005/8/layout/hierarchy3"/>
    <dgm:cxn modelId="{5A28ABAC-BF02-48BC-987A-22932D71225B}" type="presParOf" srcId="{8F15F0DF-3B19-43FB-BD32-74553316F411}" destId="{BD585FC4-F097-471D-9C31-80F679F8C916}" srcOrd="1" destOrd="0" presId="urn:microsoft.com/office/officeart/2005/8/layout/hierarchy3"/>
    <dgm:cxn modelId="{1B62634E-B6C6-45E3-9777-9AD428CB879B}" type="presParOf" srcId="{6828AAC9-532C-4D0F-B53B-57965CA1F597}" destId="{5F2DA7BF-7AAE-4ADF-BD95-69516808D9FF}" srcOrd="1" destOrd="0" presId="urn:microsoft.com/office/officeart/2005/8/layout/hierarchy3"/>
    <dgm:cxn modelId="{6E25824F-CCF2-4A82-A9F8-7A8C6EA6947E}" type="presParOf" srcId="{5F2DA7BF-7AAE-4ADF-BD95-69516808D9FF}" destId="{331134DA-2114-4393-AFBF-357C61B26989}" srcOrd="0" destOrd="0" presId="urn:microsoft.com/office/officeart/2005/8/layout/hierarchy3"/>
    <dgm:cxn modelId="{4A0B2A64-6D24-41BC-86B0-0F98C4EF4F47}" type="presParOf" srcId="{331134DA-2114-4393-AFBF-357C61B26989}" destId="{7F036D68-8DE2-43C9-BB8E-94A3AFD139B2}" srcOrd="0" destOrd="0" presId="urn:microsoft.com/office/officeart/2005/8/layout/hierarchy3"/>
    <dgm:cxn modelId="{CE1309E9-308E-4D58-ABE0-6DFC195823F6}" type="presParOf" srcId="{331134DA-2114-4393-AFBF-357C61B26989}" destId="{EBA89F1A-AC4B-4E57-A739-76FD39058005}" srcOrd="1" destOrd="0" presId="urn:microsoft.com/office/officeart/2005/8/layout/hierarchy3"/>
    <dgm:cxn modelId="{87CE4E46-CB6B-474E-A78D-1DBAC7923C26}" type="presParOf" srcId="{5F2DA7BF-7AAE-4ADF-BD95-69516808D9FF}" destId="{FA6DEAF4-1B48-4E35-9D59-CDC73BB9ED20}"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29F46B6-C401-4536-964C-1DECB1A390AC}" type="doc">
      <dgm:prSet loTypeId="urn:microsoft.com/office/officeart/2005/8/layout/default" loCatId="list" qsTypeId="urn:microsoft.com/office/officeart/2005/8/quickstyle/simple3" qsCatId="simple" csTypeId="urn:microsoft.com/office/officeart/2005/8/colors/accent4_5" csCatId="accent4" phldr="1"/>
      <dgm:spPr/>
      <dgm:t>
        <a:bodyPr/>
        <a:lstStyle/>
        <a:p>
          <a:endParaRPr lang="es-HN"/>
        </a:p>
      </dgm:t>
    </dgm:pt>
    <dgm:pt modelId="{6C4831F1-A2DE-4DCB-827F-840587D39D3D}">
      <dgm:prSet custT="1"/>
      <dgm:spPr/>
      <dgm:t>
        <a:bodyPr/>
        <a:lstStyle/>
        <a:p>
          <a:pPr algn="just"/>
          <a:r>
            <a:rPr lang="es-ES" sz="1400" b="1" dirty="0">
              <a:latin typeface="Times New Roman" panose="02020603050405020304" pitchFamily="18" charset="0"/>
              <a:cs typeface="Times New Roman" panose="02020603050405020304" pitchFamily="18" charset="0"/>
            </a:rPr>
            <a:t>Artículo 270. </a:t>
          </a:r>
          <a:r>
            <a:rPr lang="es-ES" sz="1400" b="0" dirty="0">
              <a:latin typeface="Times New Roman" panose="02020603050405020304" pitchFamily="18" charset="0"/>
              <a:cs typeface="Times New Roman" panose="02020603050405020304" pitchFamily="18" charset="0"/>
            </a:rPr>
            <a:t>La UNAH regula la conducta de los estudiantes a través de las actuales normas académicas, el Reglamento de estudiantes y demás disposiciones normativas. Todo estudiante universitario está obligado a conocer esta normativa y, a su vez, la institución está obligada a realizar una amplia y permanente difusión y socialización de la misma.</a:t>
          </a:r>
        </a:p>
      </dgm:t>
    </dgm:pt>
    <dgm:pt modelId="{D29B80FE-C90D-4039-AF12-434FA66DD850}" type="parTrans" cxnId="{20A30BD4-E01E-4D13-B36E-E343B22ACD0E}">
      <dgm:prSet/>
      <dgm:spPr/>
      <dgm:t>
        <a:bodyPr/>
        <a:lstStyle/>
        <a:p>
          <a:endParaRPr lang="es-HN"/>
        </a:p>
      </dgm:t>
    </dgm:pt>
    <dgm:pt modelId="{63B4BE88-23B9-4C97-90E7-44D65EA32F72}" type="sibTrans" cxnId="{20A30BD4-E01E-4D13-B36E-E343B22ACD0E}">
      <dgm:prSet/>
      <dgm:spPr/>
      <dgm:t>
        <a:bodyPr/>
        <a:lstStyle/>
        <a:p>
          <a:endParaRPr lang="es-HN"/>
        </a:p>
      </dgm:t>
    </dgm:pt>
    <dgm:pt modelId="{42A29CFD-BACF-4158-B760-8FB57BD80FE2}">
      <dgm:prSet custT="1"/>
      <dgm:spPr/>
      <dgm:t>
        <a:bodyPr/>
        <a:lstStyle/>
        <a:p>
          <a:pPr algn="just"/>
          <a:r>
            <a:rPr lang="es-ES" sz="1400" b="1" dirty="0">
              <a:latin typeface="Times New Roman" panose="02020603050405020304" pitchFamily="18" charset="0"/>
              <a:cs typeface="Times New Roman" panose="02020603050405020304" pitchFamily="18" charset="0"/>
            </a:rPr>
            <a:t>Artículo 272. </a:t>
          </a:r>
          <a:r>
            <a:rPr lang="es-ES" sz="1400" b="0" dirty="0">
              <a:latin typeface="Times New Roman" panose="02020603050405020304" pitchFamily="18" charset="0"/>
              <a:cs typeface="Times New Roman" panose="02020603050405020304" pitchFamily="18" charset="0"/>
            </a:rPr>
            <a:t>Los estudiantes son responsables de conocer, atender y respetar el calendario académico para planificar sus diversas actividades. Toda disposición, política o norma que involucre a los estudiantes de la UNAH debe ser comunicada de forma inmediata, a través de todos los medios disponibles</a:t>
          </a:r>
          <a:r>
            <a:rPr lang="es-ES" sz="1800" b="0" dirty="0">
              <a:latin typeface="Times New Roman" panose="02020603050405020304" pitchFamily="18" charset="0"/>
              <a:cs typeface="Times New Roman" panose="02020603050405020304" pitchFamily="18" charset="0"/>
            </a:rPr>
            <a:t>.</a:t>
          </a:r>
        </a:p>
      </dgm:t>
    </dgm:pt>
    <dgm:pt modelId="{A288EB2B-F6E1-4F53-B0BB-F734E6B06390}" type="parTrans" cxnId="{B9BB8F74-94F6-423A-84DC-77EC62095E9D}">
      <dgm:prSet/>
      <dgm:spPr/>
      <dgm:t>
        <a:bodyPr/>
        <a:lstStyle/>
        <a:p>
          <a:endParaRPr lang="es-HN"/>
        </a:p>
      </dgm:t>
    </dgm:pt>
    <dgm:pt modelId="{59BAF8C9-B5C2-4066-9337-131C9C1D154F}" type="sibTrans" cxnId="{B9BB8F74-94F6-423A-84DC-77EC62095E9D}">
      <dgm:prSet/>
      <dgm:spPr/>
      <dgm:t>
        <a:bodyPr/>
        <a:lstStyle/>
        <a:p>
          <a:endParaRPr lang="es-HN"/>
        </a:p>
      </dgm:t>
    </dgm:pt>
    <dgm:pt modelId="{1A281605-23F7-4D0A-8418-C9E05A27DB38}" type="pres">
      <dgm:prSet presAssocID="{929F46B6-C401-4536-964C-1DECB1A390AC}" presName="diagram" presStyleCnt="0">
        <dgm:presLayoutVars>
          <dgm:dir/>
          <dgm:resizeHandles val="exact"/>
        </dgm:presLayoutVars>
      </dgm:prSet>
      <dgm:spPr/>
    </dgm:pt>
    <dgm:pt modelId="{D54D4C05-8E88-4D60-B51D-9E0AE78BC6E1}" type="pres">
      <dgm:prSet presAssocID="{6C4831F1-A2DE-4DCB-827F-840587D39D3D}" presName="node" presStyleLbl="node1" presStyleIdx="0" presStyleCnt="2" custScaleX="51823" custScaleY="81016" custLinFactNeighborX="3238" custLinFactNeighborY="-465">
        <dgm:presLayoutVars>
          <dgm:bulletEnabled val="1"/>
        </dgm:presLayoutVars>
      </dgm:prSet>
      <dgm:spPr/>
    </dgm:pt>
    <dgm:pt modelId="{DE568960-2839-43E3-A0F9-195048AECCA0}" type="pres">
      <dgm:prSet presAssocID="{63B4BE88-23B9-4C97-90E7-44D65EA32F72}" presName="sibTrans" presStyleCnt="0"/>
      <dgm:spPr/>
    </dgm:pt>
    <dgm:pt modelId="{65159883-8F8D-4D68-B723-8F2E311C788C}" type="pres">
      <dgm:prSet presAssocID="{42A29CFD-BACF-4158-B760-8FB57BD80FE2}" presName="node" presStyleLbl="node1" presStyleIdx="1" presStyleCnt="2" custScaleX="47059" custScaleY="73193" custLinFactNeighborX="-1976" custLinFactNeighborY="-15615">
        <dgm:presLayoutVars>
          <dgm:bulletEnabled val="1"/>
        </dgm:presLayoutVars>
      </dgm:prSet>
      <dgm:spPr/>
    </dgm:pt>
  </dgm:ptLst>
  <dgm:cxnLst>
    <dgm:cxn modelId="{90C42E1F-C11B-4A76-8B07-11A1FF3DCE1B}" type="presOf" srcId="{6C4831F1-A2DE-4DCB-827F-840587D39D3D}" destId="{D54D4C05-8E88-4D60-B51D-9E0AE78BC6E1}" srcOrd="0" destOrd="0" presId="urn:microsoft.com/office/officeart/2005/8/layout/default"/>
    <dgm:cxn modelId="{E8334C35-66B9-43FD-A4B6-A9798E6E4C05}" type="presOf" srcId="{42A29CFD-BACF-4158-B760-8FB57BD80FE2}" destId="{65159883-8F8D-4D68-B723-8F2E311C788C}" srcOrd="0" destOrd="0" presId="urn:microsoft.com/office/officeart/2005/8/layout/default"/>
    <dgm:cxn modelId="{B9BB8F74-94F6-423A-84DC-77EC62095E9D}" srcId="{929F46B6-C401-4536-964C-1DECB1A390AC}" destId="{42A29CFD-BACF-4158-B760-8FB57BD80FE2}" srcOrd="1" destOrd="0" parTransId="{A288EB2B-F6E1-4F53-B0BB-F734E6B06390}" sibTransId="{59BAF8C9-B5C2-4066-9337-131C9C1D154F}"/>
    <dgm:cxn modelId="{73A56CC3-B98C-49F8-8B49-E1B05A7BFF03}" type="presOf" srcId="{929F46B6-C401-4536-964C-1DECB1A390AC}" destId="{1A281605-23F7-4D0A-8418-C9E05A27DB38}" srcOrd="0" destOrd="0" presId="urn:microsoft.com/office/officeart/2005/8/layout/default"/>
    <dgm:cxn modelId="{20A30BD4-E01E-4D13-B36E-E343B22ACD0E}" srcId="{929F46B6-C401-4536-964C-1DECB1A390AC}" destId="{6C4831F1-A2DE-4DCB-827F-840587D39D3D}" srcOrd="0" destOrd="0" parTransId="{D29B80FE-C90D-4039-AF12-434FA66DD850}" sibTransId="{63B4BE88-23B9-4C97-90E7-44D65EA32F72}"/>
    <dgm:cxn modelId="{E401BF81-6E62-471E-AD7D-B6859ADD625E}" type="presParOf" srcId="{1A281605-23F7-4D0A-8418-C9E05A27DB38}" destId="{D54D4C05-8E88-4D60-B51D-9E0AE78BC6E1}" srcOrd="0" destOrd="0" presId="urn:microsoft.com/office/officeart/2005/8/layout/default"/>
    <dgm:cxn modelId="{041AB98A-5532-4DE5-803A-DBCCD5E58234}" type="presParOf" srcId="{1A281605-23F7-4D0A-8418-C9E05A27DB38}" destId="{DE568960-2839-43E3-A0F9-195048AECCA0}" srcOrd="1" destOrd="0" presId="urn:microsoft.com/office/officeart/2005/8/layout/default"/>
    <dgm:cxn modelId="{B64BC835-C47A-4F24-89D2-B0914E63F0D6}" type="presParOf" srcId="{1A281605-23F7-4D0A-8418-C9E05A27DB38}" destId="{65159883-8F8D-4D68-B723-8F2E311C788C}"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5F0D3A-47B5-4C2E-80F8-F0F181613F75}">
      <dsp:nvSpPr>
        <dsp:cNvPr id="0" name=""/>
        <dsp:cNvSpPr/>
      </dsp:nvSpPr>
      <dsp:spPr>
        <a:xfrm>
          <a:off x="224558" y="645698"/>
          <a:ext cx="1923648" cy="1025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l" defTabSz="889000">
            <a:lnSpc>
              <a:spcPct val="90000"/>
            </a:lnSpc>
            <a:spcBef>
              <a:spcPct val="0"/>
            </a:spcBef>
            <a:spcAft>
              <a:spcPct val="35000"/>
            </a:spcAft>
            <a:buNone/>
          </a:pPr>
          <a:r>
            <a:rPr lang="es-HN" sz="2000" b="1" kern="1200" dirty="0">
              <a:latin typeface="Times New Roman" panose="02020603050405020304" pitchFamily="18" charset="0"/>
              <a:cs typeface="Times New Roman" panose="02020603050405020304" pitchFamily="18" charset="0"/>
            </a:rPr>
            <a:t>Título VIII </a:t>
          </a:r>
        </a:p>
        <a:p>
          <a:pPr marL="0" lvl="0" indent="0" algn="l" defTabSz="889000">
            <a:lnSpc>
              <a:spcPct val="90000"/>
            </a:lnSpc>
            <a:spcBef>
              <a:spcPct val="0"/>
            </a:spcBef>
            <a:spcAft>
              <a:spcPct val="35000"/>
            </a:spcAft>
            <a:buNone/>
          </a:pPr>
          <a:r>
            <a:rPr lang="es-HN" sz="2000" b="1" kern="1200" dirty="0">
              <a:latin typeface="Times New Roman" panose="02020603050405020304" pitchFamily="18" charset="0"/>
              <a:cs typeface="Times New Roman" panose="02020603050405020304" pitchFamily="18" charset="0"/>
            </a:rPr>
            <a:t>Capítulo VIII</a:t>
          </a:r>
        </a:p>
      </dsp:txBody>
      <dsp:txXfrm>
        <a:off x="224558" y="645698"/>
        <a:ext cx="1923648" cy="1025967"/>
      </dsp:txXfrm>
    </dsp:sp>
    <dsp:sp modelId="{7D1BE6F2-C157-40B8-BCC7-80CB2D8A6283}">
      <dsp:nvSpPr>
        <dsp:cNvPr id="0" name=""/>
        <dsp:cNvSpPr/>
      </dsp:nvSpPr>
      <dsp:spPr>
        <a:xfrm>
          <a:off x="253982" y="1906689"/>
          <a:ext cx="943069" cy="157178"/>
        </a:xfrm>
        <a:prstGeom prst="parallelogram">
          <a:avLst>
            <a:gd name="adj" fmla="val 140840"/>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94F39B-F80D-4301-8864-4E38FDBCF22F}">
      <dsp:nvSpPr>
        <dsp:cNvPr id="0" name=""/>
        <dsp:cNvSpPr/>
      </dsp:nvSpPr>
      <dsp:spPr>
        <a:xfrm>
          <a:off x="1252063" y="1906689"/>
          <a:ext cx="943069" cy="157178"/>
        </a:xfrm>
        <a:prstGeom prst="parallelogram">
          <a:avLst>
            <a:gd name="adj" fmla="val 140840"/>
          </a:avLst>
        </a:prstGeom>
        <a:solidFill>
          <a:schemeClr val="accent4">
            <a:hueOff val="753915"/>
            <a:satOff val="-3137"/>
            <a:lumOff val="739"/>
            <a:alphaOff val="0"/>
          </a:schemeClr>
        </a:solidFill>
        <a:ln w="12700" cap="flat" cmpd="sng" algn="ctr">
          <a:solidFill>
            <a:schemeClr val="accent4">
              <a:hueOff val="753915"/>
              <a:satOff val="-3137"/>
              <a:lumOff val="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383FDC-259B-47B3-835A-D781AAB6DFF7}">
      <dsp:nvSpPr>
        <dsp:cNvPr id="0" name=""/>
        <dsp:cNvSpPr/>
      </dsp:nvSpPr>
      <dsp:spPr>
        <a:xfrm>
          <a:off x="2250145" y="1906689"/>
          <a:ext cx="943069" cy="157178"/>
        </a:xfrm>
        <a:prstGeom prst="parallelogram">
          <a:avLst>
            <a:gd name="adj" fmla="val 140840"/>
          </a:avLst>
        </a:prstGeom>
        <a:solidFill>
          <a:schemeClr val="accent4">
            <a:hueOff val="1507829"/>
            <a:satOff val="-6273"/>
            <a:lumOff val="1478"/>
            <a:alphaOff val="0"/>
          </a:schemeClr>
        </a:solidFill>
        <a:ln w="12700" cap="flat" cmpd="sng" algn="ctr">
          <a:solidFill>
            <a:schemeClr val="accent4">
              <a:hueOff val="1507829"/>
              <a:satOff val="-6273"/>
              <a:lumOff val="147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EEC661-17CB-4DC5-85CA-365F8FF94E5F}">
      <dsp:nvSpPr>
        <dsp:cNvPr id="0" name=""/>
        <dsp:cNvSpPr/>
      </dsp:nvSpPr>
      <dsp:spPr>
        <a:xfrm>
          <a:off x="3248226" y="1906689"/>
          <a:ext cx="943069" cy="157178"/>
        </a:xfrm>
        <a:prstGeom prst="parallelogram">
          <a:avLst>
            <a:gd name="adj" fmla="val 140840"/>
          </a:avLst>
        </a:prstGeom>
        <a:solidFill>
          <a:schemeClr val="accent4">
            <a:hueOff val="2261744"/>
            <a:satOff val="-9410"/>
            <a:lumOff val="2217"/>
            <a:alphaOff val="0"/>
          </a:schemeClr>
        </a:solidFill>
        <a:ln w="12700" cap="flat" cmpd="sng" algn="ctr">
          <a:solidFill>
            <a:schemeClr val="accent4">
              <a:hueOff val="2261744"/>
              <a:satOff val="-9410"/>
              <a:lumOff val="221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978F8F-8B62-42BB-9BF6-B57754088018}">
      <dsp:nvSpPr>
        <dsp:cNvPr id="0" name=""/>
        <dsp:cNvSpPr/>
      </dsp:nvSpPr>
      <dsp:spPr>
        <a:xfrm>
          <a:off x="4246308" y="1906689"/>
          <a:ext cx="943069" cy="157178"/>
        </a:xfrm>
        <a:prstGeom prst="parallelogram">
          <a:avLst>
            <a:gd name="adj" fmla="val 140840"/>
          </a:avLst>
        </a:prstGeom>
        <a:solidFill>
          <a:schemeClr val="accent4">
            <a:hueOff val="3015659"/>
            <a:satOff val="-12547"/>
            <a:lumOff val="2956"/>
            <a:alphaOff val="0"/>
          </a:schemeClr>
        </a:solidFill>
        <a:ln w="12700" cap="flat" cmpd="sng" algn="ctr">
          <a:solidFill>
            <a:schemeClr val="accent4">
              <a:hueOff val="3015659"/>
              <a:satOff val="-12547"/>
              <a:lumOff val="295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2D9929-D827-4D13-80EB-19E347045003}">
      <dsp:nvSpPr>
        <dsp:cNvPr id="0" name=""/>
        <dsp:cNvSpPr/>
      </dsp:nvSpPr>
      <dsp:spPr>
        <a:xfrm>
          <a:off x="5244390" y="1906689"/>
          <a:ext cx="943069" cy="157178"/>
        </a:xfrm>
        <a:prstGeom prst="parallelogram">
          <a:avLst>
            <a:gd name="adj" fmla="val 140840"/>
          </a:avLst>
        </a:prstGeom>
        <a:solidFill>
          <a:schemeClr val="accent4">
            <a:hueOff val="3769573"/>
            <a:satOff val="-15683"/>
            <a:lumOff val="3695"/>
            <a:alphaOff val="0"/>
          </a:schemeClr>
        </a:solidFill>
        <a:ln w="12700" cap="flat" cmpd="sng" algn="ctr">
          <a:solidFill>
            <a:schemeClr val="accent4">
              <a:hueOff val="3769573"/>
              <a:satOff val="-15683"/>
              <a:lumOff val="369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275320-ED8C-48CC-8498-91BA9DE8A27B}">
      <dsp:nvSpPr>
        <dsp:cNvPr id="0" name=""/>
        <dsp:cNvSpPr/>
      </dsp:nvSpPr>
      <dsp:spPr>
        <a:xfrm>
          <a:off x="6242471" y="1906689"/>
          <a:ext cx="943069" cy="157178"/>
        </a:xfrm>
        <a:prstGeom prst="parallelogram">
          <a:avLst>
            <a:gd name="adj" fmla="val 140840"/>
          </a:avLst>
        </a:prstGeom>
        <a:solidFill>
          <a:schemeClr val="accent4">
            <a:hueOff val="4523488"/>
            <a:satOff val="-18820"/>
            <a:lumOff val="4434"/>
            <a:alphaOff val="0"/>
          </a:schemeClr>
        </a:solidFill>
        <a:ln w="12700" cap="flat" cmpd="sng" algn="ctr">
          <a:solidFill>
            <a:schemeClr val="accent4">
              <a:hueOff val="4523488"/>
              <a:satOff val="-18820"/>
              <a:lumOff val="443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D636A2-23E8-4CAD-8E73-34091D174852}">
      <dsp:nvSpPr>
        <dsp:cNvPr id="0" name=""/>
        <dsp:cNvSpPr/>
      </dsp:nvSpPr>
      <dsp:spPr>
        <a:xfrm>
          <a:off x="159981" y="2101630"/>
          <a:ext cx="7358627" cy="18103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just" defTabSz="889000">
            <a:lnSpc>
              <a:spcPct val="90000"/>
            </a:lnSpc>
            <a:spcBef>
              <a:spcPct val="0"/>
            </a:spcBef>
            <a:spcAft>
              <a:spcPct val="35000"/>
            </a:spcAft>
            <a:buNone/>
          </a:pPr>
          <a:r>
            <a:rPr lang="es-HN" sz="2000" b="1" kern="1200" dirty="0">
              <a:latin typeface="Times New Roman" panose="02020603050405020304" pitchFamily="18" charset="0"/>
              <a:cs typeface="Times New Roman" panose="02020603050405020304" pitchFamily="18" charset="0"/>
            </a:rPr>
            <a:t>Artículo 151. </a:t>
          </a:r>
          <a:r>
            <a:rPr lang="es-HN" sz="2000" b="0" kern="1200" dirty="0">
              <a:latin typeface="Times New Roman" panose="02020603050405020304" pitchFamily="18" charset="0"/>
              <a:cs typeface="Times New Roman" panose="02020603050405020304" pitchFamily="18" charset="0"/>
            </a:rPr>
            <a:t>Equivalencias automáticas </a:t>
          </a:r>
          <a:r>
            <a:rPr lang="es-HN" sz="2000" kern="1200" dirty="0">
              <a:latin typeface="Times New Roman" panose="02020603050405020304" pitchFamily="18" charset="0"/>
              <a:cs typeface="Times New Roman" panose="02020603050405020304" pitchFamily="18" charset="0"/>
            </a:rPr>
            <a:t>en asignaturas de Formación General para el Nivel de Educación Superior. Se otorgan equivalencias automáticas entre los</a:t>
          </a:r>
          <a:r>
            <a:rPr lang="es-ES" sz="2000" kern="1200" dirty="0">
              <a:latin typeface="Times New Roman" panose="02020603050405020304" pitchFamily="18" charset="0"/>
              <a:cs typeface="Times New Roman" panose="02020603050405020304" pitchFamily="18" charset="0"/>
            </a:rPr>
            <a:t> centros del Nivel del país, </a:t>
          </a:r>
          <a:r>
            <a:rPr lang="es-ES" sz="2000" b="0" kern="1200" dirty="0">
              <a:latin typeface="Times New Roman" panose="02020603050405020304" pitchFamily="18" charset="0"/>
              <a:cs typeface="Times New Roman" panose="02020603050405020304" pitchFamily="18" charset="0"/>
            </a:rPr>
            <a:t>para las cuatro asignaturas obligatorias de Formación General: Español, Filosofía, Sociología e Historia de Honduras, y para la asignatura optativa en el campo de las Ciencias Naturales. </a:t>
          </a:r>
          <a:endParaRPr lang="es-HN" sz="2000" b="0" kern="1200" dirty="0">
            <a:latin typeface="Times New Roman" panose="02020603050405020304" pitchFamily="18" charset="0"/>
            <a:cs typeface="Times New Roman" panose="02020603050405020304" pitchFamily="18" charset="0"/>
          </a:endParaRPr>
        </a:p>
      </dsp:txBody>
      <dsp:txXfrm>
        <a:off x="159981" y="2101630"/>
        <a:ext cx="7358627" cy="1810352"/>
      </dsp:txXfrm>
    </dsp:sp>
    <dsp:sp modelId="{467BAFA3-8BAF-42B8-8018-6189467C40D6}">
      <dsp:nvSpPr>
        <dsp:cNvPr id="0" name=""/>
        <dsp:cNvSpPr/>
      </dsp:nvSpPr>
      <dsp:spPr>
        <a:xfrm>
          <a:off x="253982" y="3974366"/>
          <a:ext cx="943069" cy="157178"/>
        </a:xfrm>
        <a:prstGeom prst="parallelogram">
          <a:avLst>
            <a:gd name="adj" fmla="val 140840"/>
          </a:avLst>
        </a:prstGeom>
        <a:solidFill>
          <a:schemeClr val="accent4">
            <a:hueOff val="5277403"/>
            <a:satOff val="-21957"/>
            <a:lumOff val="5174"/>
            <a:alphaOff val="0"/>
          </a:schemeClr>
        </a:solidFill>
        <a:ln w="12700" cap="flat" cmpd="sng" algn="ctr">
          <a:solidFill>
            <a:schemeClr val="accent4">
              <a:hueOff val="5277403"/>
              <a:satOff val="-21957"/>
              <a:lumOff val="517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582EE0-4EFD-4F5E-AA66-F5CE03984BA8}">
      <dsp:nvSpPr>
        <dsp:cNvPr id="0" name=""/>
        <dsp:cNvSpPr/>
      </dsp:nvSpPr>
      <dsp:spPr>
        <a:xfrm>
          <a:off x="1252063" y="3974366"/>
          <a:ext cx="943069" cy="157178"/>
        </a:xfrm>
        <a:prstGeom prst="parallelogram">
          <a:avLst>
            <a:gd name="adj" fmla="val 140840"/>
          </a:avLst>
        </a:prstGeom>
        <a:solidFill>
          <a:schemeClr val="accent4">
            <a:hueOff val="6031317"/>
            <a:satOff val="-25094"/>
            <a:lumOff val="5913"/>
            <a:alphaOff val="0"/>
          </a:schemeClr>
        </a:solidFill>
        <a:ln w="12700" cap="flat" cmpd="sng" algn="ctr">
          <a:solidFill>
            <a:schemeClr val="accent4">
              <a:hueOff val="6031317"/>
              <a:satOff val="-25094"/>
              <a:lumOff val="591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99B305-DE65-46B5-BA4E-8C745E60E530}">
      <dsp:nvSpPr>
        <dsp:cNvPr id="0" name=""/>
        <dsp:cNvSpPr/>
      </dsp:nvSpPr>
      <dsp:spPr>
        <a:xfrm>
          <a:off x="2250145" y="3974366"/>
          <a:ext cx="943069" cy="157178"/>
        </a:xfrm>
        <a:prstGeom prst="parallelogram">
          <a:avLst>
            <a:gd name="adj" fmla="val 140840"/>
          </a:avLst>
        </a:prstGeom>
        <a:solidFill>
          <a:schemeClr val="accent4">
            <a:hueOff val="6785232"/>
            <a:satOff val="-28230"/>
            <a:lumOff val="6652"/>
            <a:alphaOff val="0"/>
          </a:schemeClr>
        </a:solidFill>
        <a:ln w="12700" cap="flat" cmpd="sng" algn="ctr">
          <a:solidFill>
            <a:schemeClr val="accent4">
              <a:hueOff val="6785232"/>
              <a:satOff val="-28230"/>
              <a:lumOff val="66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464129-3A74-427D-A607-13B2F69BCFCB}">
      <dsp:nvSpPr>
        <dsp:cNvPr id="0" name=""/>
        <dsp:cNvSpPr/>
      </dsp:nvSpPr>
      <dsp:spPr>
        <a:xfrm>
          <a:off x="3248226" y="3974366"/>
          <a:ext cx="943069" cy="157178"/>
        </a:xfrm>
        <a:prstGeom prst="parallelogram">
          <a:avLst>
            <a:gd name="adj" fmla="val 140840"/>
          </a:avLst>
        </a:prstGeom>
        <a:solidFill>
          <a:schemeClr val="accent4">
            <a:hueOff val="7539147"/>
            <a:satOff val="-31367"/>
            <a:lumOff val="7391"/>
            <a:alphaOff val="0"/>
          </a:schemeClr>
        </a:solidFill>
        <a:ln w="12700" cap="flat" cmpd="sng" algn="ctr">
          <a:solidFill>
            <a:schemeClr val="accent4">
              <a:hueOff val="7539147"/>
              <a:satOff val="-31367"/>
              <a:lumOff val="739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011414-D9E9-4B93-9382-59A806F2F6BE}">
      <dsp:nvSpPr>
        <dsp:cNvPr id="0" name=""/>
        <dsp:cNvSpPr/>
      </dsp:nvSpPr>
      <dsp:spPr>
        <a:xfrm>
          <a:off x="4246308" y="3974366"/>
          <a:ext cx="943069" cy="157178"/>
        </a:xfrm>
        <a:prstGeom prst="parallelogram">
          <a:avLst>
            <a:gd name="adj" fmla="val 140840"/>
          </a:avLst>
        </a:prstGeom>
        <a:solidFill>
          <a:schemeClr val="accent4">
            <a:hueOff val="8293061"/>
            <a:satOff val="-34504"/>
            <a:lumOff val="8130"/>
            <a:alphaOff val="0"/>
          </a:schemeClr>
        </a:solidFill>
        <a:ln w="12700" cap="flat" cmpd="sng" algn="ctr">
          <a:solidFill>
            <a:schemeClr val="accent4">
              <a:hueOff val="8293061"/>
              <a:satOff val="-34504"/>
              <a:lumOff val="813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A78345-5C27-45A5-AB4C-2CB1BE3B1E0E}">
      <dsp:nvSpPr>
        <dsp:cNvPr id="0" name=""/>
        <dsp:cNvSpPr/>
      </dsp:nvSpPr>
      <dsp:spPr>
        <a:xfrm>
          <a:off x="5244390" y="3974366"/>
          <a:ext cx="943069" cy="157178"/>
        </a:xfrm>
        <a:prstGeom prst="parallelogram">
          <a:avLst>
            <a:gd name="adj" fmla="val 140840"/>
          </a:avLst>
        </a:prstGeom>
        <a:solidFill>
          <a:schemeClr val="accent4">
            <a:hueOff val="9046976"/>
            <a:satOff val="-37640"/>
            <a:lumOff val="8869"/>
            <a:alphaOff val="0"/>
          </a:schemeClr>
        </a:solidFill>
        <a:ln w="12700" cap="flat" cmpd="sng" algn="ctr">
          <a:solidFill>
            <a:schemeClr val="accent4">
              <a:hueOff val="9046976"/>
              <a:satOff val="-37640"/>
              <a:lumOff val="886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211D53-4E4D-4893-A1ED-8C7EAB172762}">
      <dsp:nvSpPr>
        <dsp:cNvPr id="0" name=""/>
        <dsp:cNvSpPr/>
      </dsp:nvSpPr>
      <dsp:spPr>
        <a:xfrm>
          <a:off x="6242471" y="3974366"/>
          <a:ext cx="943069" cy="157178"/>
        </a:xfrm>
        <a:prstGeom prst="parallelogram">
          <a:avLst>
            <a:gd name="adj" fmla="val 140840"/>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F73E21-7790-47AA-B4C8-CBB92432D313}">
      <dsp:nvSpPr>
        <dsp:cNvPr id="0" name=""/>
        <dsp:cNvSpPr/>
      </dsp:nvSpPr>
      <dsp:spPr>
        <a:xfrm>
          <a:off x="-5519898" y="-851617"/>
          <a:ext cx="6623103" cy="6623103"/>
        </a:xfrm>
        <a:prstGeom prst="blockArc">
          <a:avLst>
            <a:gd name="adj1" fmla="val 18900000"/>
            <a:gd name="adj2" fmla="val 2700000"/>
            <a:gd name="adj3" fmla="val 326"/>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7E95A5B-0267-4893-BFDF-797CD66B0397}">
      <dsp:nvSpPr>
        <dsp:cNvPr id="0" name=""/>
        <dsp:cNvSpPr/>
      </dsp:nvSpPr>
      <dsp:spPr>
        <a:xfrm>
          <a:off x="866390" y="609800"/>
          <a:ext cx="3296486" cy="1597851"/>
        </a:xfrm>
        <a:prstGeom prst="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15622" tIns="50800" rIns="50800" bIns="50800" numCol="1" spcCol="1270" anchor="ctr" anchorCtr="0">
          <a:noAutofit/>
        </a:bodyPr>
        <a:lstStyle/>
        <a:p>
          <a:pPr marL="0" lvl="0" indent="0" algn="l" defTabSz="889000">
            <a:lnSpc>
              <a:spcPct val="90000"/>
            </a:lnSpc>
            <a:spcBef>
              <a:spcPct val="0"/>
            </a:spcBef>
            <a:spcAft>
              <a:spcPct val="35000"/>
            </a:spcAft>
            <a:buNone/>
          </a:pPr>
          <a:r>
            <a:rPr lang="es-HN" sz="2000" b="1" kern="1200" dirty="0">
              <a:latin typeface="Times New Roman" panose="02020603050405020304" pitchFamily="18" charset="0"/>
              <a:cs typeface="Times New Roman" panose="02020603050405020304" pitchFamily="18" charset="0"/>
            </a:rPr>
            <a:t>Título VIII </a:t>
          </a:r>
        </a:p>
        <a:p>
          <a:pPr marL="0" lvl="0" indent="0" algn="l" defTabSz="889000">
            <a:lnSpc>
              <a:spcPct val="90000"/>
            </a:lnSpc>
            <a:spcBef>
              <a:spcPct val="0"/>
            </a:spcBef>
            <a:spcAft>
              <a:spcPct val="35000"/>
            </a:spcAft>
            <a:buNone/>
          </a:pPr>
          <a:r>
            <a:rPr lang="es-HN" sz="2000" b="1" kern="1200" dirty="0">
              <a:latin typeface="Times New Roman" panose="02020603050405020304" pitchFamily="18" charset="0"/>
              <a:cs typeface="Times New Roman" panose="02020603050405020304" pitchFamily="18" charset="0"/>
            </a:rPr>
            <a:t>Capítulo VIII</a:t>
          </a:r>
        </a:p>
        <a:p>
          <a:pPr marL="0" lvl="0" indent="0" algn="l" defTabSz="889000">
            <a:lnSpc>
              <a:spcPct val="90000"/>
            </a:lnSpc>
            <a:spcBef>
              <a:spcPct val="0"/>
            </a:spcBef>
            <a:spcAft>
              <a:spcPct val="35000"/>
            </a:spcAft>
            <a:buNone/>
          </a:pPr>
          <a:r>
            <a:rPr lang="es-HN" sz="2000" b="1" kern="1200" dirty="0">
              <a:latin typeface="Times New Roman" panose="02020603050405020304" pitchFamily="18" charset="0"/>
              <a:cs typeface="Times New Roman" panose="02020603050405020304" pitchFamily="18" charset="0"/>
            </a:rPr>
            <a:t>Exámenes opcionales de suficiencia</a:t>
          </a:r>
        </a:p>
      </dsp:txBody>
      <dsp:txXfrm>
        <a:off x="866390" y="609800"/>
        <a:ext cx="3296486" cy="1597851"/>
      </dsp:txXfrm>
    </dsp:sp>
    <dsp:sp modelId="{E11EA89D-F7F8-4DB7-A27C-03FBCA9CD7DE}">
      <dsp:nvSpPr>
        <dsp:cNvPr id="0" name=""/>
        <dsp:cNvSpPr/>
      </dsp:nvSpPr>
      <dsp:spPr>
        <a:xfrm>
          <a:off x="25952" y="527163"/>
          <a:ext cx="1756885" cy="1756885"/>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CECB1E92-D1AA-42C0-AA4A-3F0B606EE532}">
      <dsp:nvSpPr>
        <dsp:cNvPr id="0" name=""/>
        <dsp:cNvSpPr/>
      </dsp:nvSpPr>
      <dsp:spPr>
        <a:xfrm>
          <a:off x="904394" y="2306902"/>
          <a:ext cx="6323588" cy="2414719"/>
        </a:xfrm>
        <a:prstGeom prst="rect">
          <a:avLst/>
        </a:prstGeom>
        <a:gradFill rotWithShape="0">
          <a:gsLst>
            <a:gs pos="0">
              <a:schemeClr val="accent4">
                <a:hueOff val="9800891"/>
                <a:satOff val="-40777"/>
                <a:lumOff val="9608"/>
                <a:alphaOff val="0"/>
                <a:lumMod val="110000"/>
                <a:satMod val="105000"/>
                <a:tint val="67000"/>
              </a:schemeClr>
            </a:gs>
            <a:gs pos="50000">
              <a:schemeClr val="accent4">
                <a:hueOff val="9800891"/>
                <a:satOff val="-40777"/>
                <a:lumOff val="9608"/>
                <a:alphaOff val="0"/>
                <a:lumMod val="105000"/>
                <a:satMod val="103000"/>
                <a:tint val="73000"/>
              </a:schemeClr>
            </a:gs>
            <a:gs pos="100000">
              <a:schemeClr val="accent4">
                <a:hueOff val="9800891"/>
                <a:satOff val="-40777"/>
                <a:lumOff val="960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15622" tIns="55880" rIns="55880" bIns="55880" numCol="1" spcCol="1270" anchor="ctr" anchorCtr="0">
          <a:noAutofit/>
        </a:bodyPr>
        <a:lstStyle/>
        <a:p>
          <a:pPr marL="0" lvl="0" indent="0" algn="just" defTabSz="977900">
            <a:lnSpc>
              <a:spcPct val="90000"/>
            </a:lnSpc>
            <a:spcBef>
              <a:spcPct val="0"/>
            </a:spcBef>
            <a:spcAft>
              <a:spcPct val="35000"/>
            </a:spcAft>
            <a:buNone/>
          </a:pPr>
          <a:r>
            <a:rPr lang="es-ES" sz="2200" b="1" kern="1200" dirty="0">
              <a:latin typeface="Times New Roman" panose="02020603050405020304" pitchFamily="18" charset="0"/>
              <a:cs typeface="Times New Roman" panose="02020603050405020304" pitchFamily="18" charset="0"/>
            </a:rPr>
            <a:t>Artículo 162. </a:t>
          </a:r>
          <a:r>
            <a:rPr lang="es-ES" sz="2200" kern="1200" dirty="0">
              <a:latin typeface="Times New Roman" panose="02020603050405020304" pitchFamily="18" charset="0"/>
              <a:cs typeface="Times New Roman" panose="02020603050405020304" pitchFamily="18" charset="0"/>
            </a:rPr>
            <a:t>El estudiante tendrá derecho a examen de suficiencia una sola vez por asignatura o experiencia educativa, deberá cumplir con los requisitos establecidos en el Plan de Estudios y no se aplicará a los estudiantes regulares que hayan reprobado la asignatura.</a:t>
          </a:r>
        </a:p>
      </dsp:txBody>
      <dsp:txXfrm>
        <a:off x="904394" y="2306902"/>
        <a:ext cx="6323588" cy="2414719"/>
      </dsp:txXfrm>
    </dsp:sp>
    <dsp:sp modelId="{629475BA-8989-4EC5-B5B4-8E119928D671}">
      <dsp:nvSpPr>
        <dsp:cNvPr id="0" name=""/>
        <dsp:cNvSpPr/>
      </dsp:nvSpPr>
      <dsp:spPr>
        <a:xfrm>
          <a:off x="25952" y="2635819"/>
          <a:ext cx="1756885" cy="1756885"/>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4">
              <a:hueOff val="9800891"/>
              <a:satOff val="-40777"/>
              <a:lumOff val="9608"/>
              <a:alphaOff val="0"/>
            </a:schemeClr>
          </a:solidFill>
          <a:prstDash val="solid"/>
          <a:miter lim="800000"/>
        </a:ln>
        <a:effectLst/>
      </dsp:spPr>
      <dsp:style>
        <a:lnRef idx="1">
          <a:scrgbClr r="0" g="0" b="0"/>
        </a:lnRef>
        <a:fillRef idx="2">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4E9368-5C7F-4F07-8730-D7C4C2446752}">
      <dsp:nvSpPr>
        <dsp:cNvPr id="0" name=""/>
        <dsp:cNvSpPr/>
      </dsp:nvSpPr>
      <dsp:spPr>
        <a:xfrm>
          <a:off x="0" y="861056"/>
          <a:ext cx="7614474" cy="680400"/>
        </a:xfrm>
        <a:prstGeom prst="rect">
          <a:avLst/>
        </a:prstGeom>
        <a:solidFill>
          <a:schemeClr val="lt1">
            <a:alpha val="90000"/>
            <a:hueOff val="0"/>
            <a:satOff val="0"/>
            <a:lumOff val="0"/>
            <a:alphaOff val="0"/>
          </a:schemeClr>
        </a:solidFill>
        <a:ln w="6350" cap="flat" cmpd="sng" algn="ctr">
          <a:solidFill>
            <a:schemeClr val="accent4">
              <a:shade val="8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5D5AFCD2-C7FF-4999-A9E6-7E866092189C}">
      <dsp:nvSpPr>
        <dsp:cNvPr id="0" name=""/>
        <dsp:cNvSpPr/>
      </dsp:nvSpPr>
      <dsp:spPr>
        <a:xfrm>
          <a:off x="380723" y="3744"/>
          <a:ext cx="3780182" cy="1255832"/>
        </a:xfrm>
        <a:prstGeom prst="roundRect">
          <a:avLst/>
        </a:prstGeom>
        <a:gradFill rotWithShape="0">
          <a:gsLst>
            <a:gs pos="0">
              <a:schemeClr val="accent4">
                <a:shade val="80000"/>
                <a:hueOff val="0"/>
                <a:satOff val="0"/>
                <a:lumOff val="0"/>
                <a:alphaOff val="0"/>
                <a:lumMod val="110000"/>
                <a:satMod val="105000"/>
                <a:tint val="67000"/>
              </a:schemeClr>
            </a:gs>
            <a:gs pos="50000">
              <a:schemeClr val="accent4">
                <a:shade val="80000"/>
                <a:hueOff val="0"/>
                <a:satOff val="0"/>
                <a:lumOff val="0"/>
                <a:alphaOff val="0"/>
                <a:lumMod val="105000"/>
                <a:satMod val="103000"/>
                <a:tint val="73000"/>
              </a:schemeClr>
            </a:gs>
            <a:gs pos="100000">
              <a:schemeClr val="accent4">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1466" tIns="0" rIns="201466" bIns="0" numCol="1" spcCol="1270" anchor="ctr" anchorCtr="0">
          <a:noAutofit/>
        </a:bodyPr>
        <a:lstStyle/>
        <a:p>
          <a:pPr marL="0" lvl="0" indent="0" algn="l" defTabSz="889000">
            <a:lnSpc>
              <a:spcPct val="90000"/>
            </a:lnSpc>
            <a:spcBef>
              <a:spcPct val="0"/>
            </a:spcBef>
            <a:spcAft>
              <a:spcPct val="35000"/>
            </a:spcAft>
            <a:buNone/>
          </a:pPr>
          <a:r>
            <a:rPr lang="es-HN" sz="2000" kern="1200" dirty="0">
              <a:latin typeface="Times New Roman" panose="02020603050405020304" pitchFamily="18" charset="0"/>
              <a:cs typeface="Times New Roman" panose="02020603050405020304" pitchFamily="18" charset="0"/>
            </a:rPr>
            <a:t>Título VIII</a:t>
          </a:r>
        </a:p>
        <a:p>
          <a:pPr marL="0" lvl="0" indent="0" algn="l" defTabSz="889000">
            <a:lnSpc>
              <a:spcPct val="90000"/>
            </a:lnSpc>
            <a:spcBef>
              <a:spcPct val="0"/>
            </a:spcBef>
            <a:spcAft>
              <a:spcPct val="35000"/>
            </a:spcAft>
            <a:buNone/>
          </a:pPr>
          <a:r>
            <a:rPr lang="es-HN" sz="2000" kern="1200" dirty="0">
              <a:latin typeface="Times New Roman" panose="02020603050405020304" pitchFamily="18" charset="0"/>
              <a:cs typeface="Times New Roman" panose="02020603050405020304" pitchFamily="18" charset="0"/>
            </a:rPr>
            <a:t>Capítulo XII </a:t>
          </a:r>
        </a:p>
        <a:p>
          <a:pPr marL="0" lvl="0" indent="0" algn="l" defTabSz="889000">
            <a:lnSpc>
              <a:spcPct val="90000"/>
            </a:lnSpc>
            <a:spcBef>
              <a:spcPct val="0"/>
            </a:spcBef>
            <a:spcAft>
              <a:spcPct val="35000"/>
            </a:spcAft>
            <a:buNone/>
          </a:pPr>
          <a:r>
            <a:rPr lang="es-HN" sz="2000" kern="1200" dirty="0">
              <a:latin typeface="Times New Roman" panose="02020603050405020304" pitchFamily="18" charset="0"/>
              <a:cs typeface="Times New Roman" panose="02020603050405020304" pitchFamily="18" charset="0"/>
            </a:rPr>
            <a:t>Evaluación de los aprendizajes </a:t>
          </a:r>
        </a:p>
      </dsp:txBody>
      <dsp:txXfrm>
        <a:off x="442028" y="65049"/>
        <a:ext cx="3657572" cy="1133222"/>
      </dsp:txXfrm>
    </dsp:sp>
    <dsp:sp modelId="{93B01F71-AE01-4246-8317-BE03195B60E6}">
      <dsp:nvSpPr>
        <dsp:cNvPr id="0" name=""/>
        <dsp:cNvSpPr/>
      </dsp:nvSpPr>
      <dsp:spPr>
        <a:xfrm>
          <a:off x="0" y="3827619"/>
          <a:ext cx="7614474" cy="680400"/>
        </a:xfrm>
        <a:prstGeom prst="rect">
          <a:avLst/>
        </a:prstGeom>
        <a:solidFill>
          <a:schemeClr val="lt1">
            <a:alpha val="90000"/>
            <a:hueOff val="0"/>
            <a:satOff val="0"/>
            <a:lumOff val="0"/>
            <a:alphaOff val="0"/>
          </a:schemeClr>
        </a:solidFill>
        <a:ln w="6350" cap="flat" cmpd="sng" algn="ctr">
          <a:solidFill>
            <a:schemeClr val="accent4">
              <a:shade val="80000"/>
              <a:hueOff val="-513283"/>
              <a:satOff val="0"/>
              <a:lumOff val="33875"/>
              <a:alphaOff val="0"/>
            </a:schemeClr>
          </a:solidFill>
          <a:prstDash val="solid"/>
          <a:miter lim="800000"/>
        </a:ln>
        <a:effectLst/>
      </dsp:spPr>
      <dsp:style>
        <a:lnRef idx="1">
          <a:scrgbClr r="0" g="0" b="0"/>
        </a:lnRef>
        <a:fillRef idx="1">
          <a:scrgbClr r="0" g="0" b="0"/>
        </a:fillRef>
        <a:effectRef idx="0">
          <a:scrgbClr r="0" g="0" b="0"/>
        </a:effectRef>
        <a:fontRef idx="minor"/>
      </dsp:style>
    </dsp:sp>
    <dsp:sp modelId="{FCE3C940-5591-4204-9BD3-C443551F2D50}">
      <dsp:nvSpPr>
        <dsp:cNvPr id="0" name=""/>
        <dsp:cNvSpPr/>
      </dsp:nvSpPr>
      <dsp:spPr>
        <a:xfrm>
          <a:off x="364133" y="1599231"/>
          <a:ext cx="6676020" cy="2538883"/>
        </a:xfrm>
        <a:prstGeom prst="roundRect">
          <a:avLst/>
        </a:prstGeom>
        <a:gradFill rotWithShape="0">
          <a:gsLst>
            <a:gs pos="0">
              <a:schemeClr val="accent4">
                <a:shade val="80000"/>
                <a:hueOff val="-513283"/>
                <a:satOff val="0"/>
                <a:lumOff val="33875"/>
                <a:alphaOff val="0"/>
                <a:lumMod val="110000"/>
                <a:satMod val="105000"/>
                <a:tint val="67000"/>
              </a:schemeClr>
            </a:gs>
            <a:gs pos="50000">
              <a:schemeClr val="accent4">
                <a:shade val="80000"/>
                <a:hueOff val="-513283"/>
                <a:satOff val="0"/>
                <a:lumOff val="33875"/>
                <a:alphaOff val="0"/>
                <a:lumMod val="105000"/>
                <a:satMod val="103000"/>
                <a:tint val="73000"/>
              </a:schemeClr>
            </a:gs>
            <a:gs pos="100000">
              <a:schemeClr val="accent4">
                <a:shade val="80000"/>
                <a:hueOff val="-513283"/>
                <a:satOff val="0"/>
                <a:lumOff val="338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1466" tIns="0" rIns="201466" bIns="0" numCol="1" spcCol="1270" anchor="ctr" anchorCtr="0">
          <a:noAutofit/>
        </a:bodyPr>
        <a:lstStyle/>
        <a:p>
          <a:pPr marL="0" lvl="0" indent="0" algn="just" defTabSz="889000">
            <a:lnSpc>
              <a:spcPct val="90000"/>
            </a:lnSpc>
            <a:spcBef>
              <a:spcPct val="0"/>
            </a:spcBef>
            <a:spcAft>
              <a:spcPct val="35000"/>
            </a:spcAft>
            <a:buNone/>
          </a:pPr>
          <a:r>
            <a:rPr lang="es-ES" sz="2400" b="1" kern="1200" dirty="0">
              <a:latin typeface="Times New Roman" panose="02020603050405020304" pitchFamily="18" charset="0"/>
              <a:ea typeface="+mn-ea"/>
              <a:cs typeface="Times New Roman" panose="02020603050405020304" pitchFamily="18" charset="0"/>
            </a:rPr>
            <a:t>Artículo 178. </a:t>
          </a:r>
          <a:r>
            <a:rPr lang="es-ES" sz="2400" kern="1200" dirty="0">
              <a:latin typeface="Times New Roman" panose="02020603050405020304" pitchFamily="18" charset="0"/>
              <a:ea typeface="+mn-ea"/>
              <a:cs typeface="Times New Roman" panose="02020603050405020304" pitchFamily="18" charset="0"/>
            </a:rPr>
            <a:t>El estudiante de grado o posgrado tendrá derecho a la reposición de alguna forma de evaluación estipula en el programa de la asignatura que no pudo realizar y a la reposición de la nota más baja.</a:t>
          </a:r>
        </a:p>
      </dsp:txBody>
      <dsp:txXfrm>
        <a:off x="488071" y="1723169"/>
        <a:ext cx="6428144" cy="229100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E3E70C-A314-47FA-9650-7EEE7E8CCB2E}">
      <dsp:nvSpPr>
        <dsp:cNvPr id="0" name=""/>
        <dsp:cNvSpPr/>
      </dsp:nvSpPr>
      <dsp:spPr>
        <a:xfrm rot="16200000">
          <a:off x="-671716" y="954852"/>
          <a:ext cx="3892090" cy="1982384"/>
        </a:xfrm>
        <a:prstGeom prst="flowChartManualOperation">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0" rIns="152673" bIns="0" numCol="1" spcCol="1270" anchor="ctr" anchorCtr="0">
          <a:noAutofit/>
        </a:bodyPr>
        <a:lstStyle/>
        <a:p>
          <a:pPr marL="0" lvl="0" indent="0" algn="ctr" defTabSz="1066800">
            <a:lnSpc>
              <a:spcPct val="90000"/>
            </a:lnSpc>
            <a:spcBef>
              <a:spcPct val="0"/>
            </a:spcBef>
            <a:spcAft>
              <a:spcPct val="35000"/>
            </a:spcAft>
            <a:buNone/>
          </a:pPr>
          <a:r>
            <a:rPr lang="es-HN" sz="2400" kern="1200" dirty="0">
              <a:latin typeface="Times New Roman" panose="02020603050405020304" pitchFamily="18" charset="0"/>
              <a:cs typeface="Times New Roman" panose="02020603050405020304" pitchFamily="18" charset="0"/>
            </a:rPr>
            <a:t>Título VIII</a:t>
          </a:r>
        </a:p>
        <a:p>
          <a:pPr marL="0" lvl="0" indent="0" algn="ctr" defTabSz="1066800">
            <a:lnSpc>
              <a:spcPct val="90000"/>
            </a:lnSpc>
            <a:spcBef>
              <a:spcPct val="0"/>
            </a:spcBef>
            <a:spcAft>
              <a:spcPct val="35000"/>
            </a:spcAft>
            <a:buNone/>
          </a:pPr>
          <a:r>
            <a:rPr lang="es-HN" sz="2400" kern="1200" dirty="0">
              <a:latin typeface="Times New Roman" panose="02020603050405020304" pitchFamily="18" charset="0"/>
              <a:cs typeface="Times New Roman" panose="02020603050405020304" pitchFamily="18" charset="0"/>
            </a:rPr>
            <a:t>Capítulo XII </a:t>
          </a:r>
        </a:p>
        <a:p>
          <a:pPr marL="0" lvl="0" indent="0" algn="ctr" defTabSz="1066800">
            <a:lnSpc>
              <a:spcPct val="90000"/>
            </a:lnSpc>
            <a:spcBef>
              <a:spcPct val="0"/>
            </a:spcBef>
            <a:spcAft>
              <a:spcPct val="35000"/>
            </a:spcAft>
            <a:buNone/>
          </a:pPr>
          <a:r>
            <a:rPr lang="es-HN" sz="2400" kern="1200" dirty="0">
              <a:latin typeface="Times New Roman" panose="02020603050405020304" pitchFamily="18" charset="0"/>
              <a:cs typeface="Times New Roman" panose="02020603050405020304" pitchFamily="18" charset="0"/>
            </a:rPr>
            <a:t>Evaluación de los aprendizajes </a:t>
          </a:r>
          <a:endParaRPr lang="es-HN" sz="2400" kern="1200" dirty="0"/>
        </a:p>
      </dsp:txBody>
      <dsp:txXfrm rot="5400000">
        <a:off x="283137" y="778417"/>
        <a:ext cx="1982384" cy="2335254"/>
      </dsp:txXfrm>
    </dsp:sp>
    <dsp:sp modelId="{73485A13-364F-4E64-899F-A0121F5DE20A}">
      <dsp:nvSpPr>
        <dsp:cNvPr id="0" name=""/>
        <dsp:cNvSpPr/>
      </dsp:nvSpPr>
      <dsp:spPr>
        <a:xfrm rot="16200000">
          <a:off x="3363841" y="-833844"/>
          <a:ext cx="3892090" cy="5559778"/>
        </a:xfrm>
        <a:prstGeom prst="flowChartManualOperation">
          <a:avLst/>
        </a:prstGeom>
        <a:gradFill rotWithShape="0">
          <a:gsLst>
            <a:gs pos="0">
              <a:schemeClr val="accent4">
                <a:hueOff val="9800891"/>
                <a:satOff val="-40777"/>
                <a:lumOff val="9608"/>
                <a:alphaOff val="0"/>
                <a:lumMod val="110000"/>
                <a:satMod val="105000"/>
                <a:tint val="67000"/>
              </a:schemeClr>
            </a:gs>
            <a:gs pos="50000">
              <a:schemeClr val="accent4">
                <a:hueOff val="9800891"/>
                <a:satOff val="-40777"/>
                <a:lumOff val="9608"/>
                <a:alphaOff val="0"/>
                <a:lumMod val="105000"/>
                <a:satMod val="103000"/>
                <a:tint val="73000"/>
              </a:schemeClr>
            </a:gs>
            <a:gs pos="100000">
              <a:schemeClr val="accent4">
                <a:hueOff val="9800891"/>
                <a:satOff val="-40777"/>
                <a:lumOff val="960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0" rIns="152673" bIns="0" numCol="1" spcCol="1270" anchor="ctr" anchorCtr="0">
          <a:noAutofit/>
        </a:bodyPr>
        <a:lstStyle/>
        <a:p>
          <a:pPr marL="0" lvl="0" indent="0" algn="just" defTabSz="1066800">
            <a:lnSpc>
              <a:spcPct val="90000"/>
            </a:lnSpc>
            <a:spcBef>
              <a:spcPct val="0"/>
            </a:spcBef>
            <a:spcAft>
              <a:spcPct val="35000"/>
            </a:spcAft>
            <a:buNone/>
          </a:pPr>
          <a:r>
            <a:rPr lang="es-ES" sz="2400" b="1" kern="1200" dirty="0">
              <a:latin typeface="Times New Roman" panose="02020603050405020304" pitchFamily="18" charset="0"/>
              <a:cs typeface="Times New Roman" panose="02020603050405020304" pitchFamily="18" charset="0"/>
            </a:rPr>
            <a:t>Artículo 180. </a:t>
          </a:r>
          <a:r>
            <a:rPr lang="es-ES" sz="2400" kern="1200" dirty="0">
              <a:latin typeface="Times New Roman" panose="02020603050405020304" pitchFamily="18" charset="0"/>
              <a:cs typeface="Times New Roman" panose="02020603050405020304" pitchFamily="18" charset="0"/>
            </a:rPr>
            <a:t>El estudiante tiene el derecho a la revisión, análisis y discusión de los resultados de cada evaluación para retroalimentar el proceso formativo. </a:t>
          </a:r>
        </a:p>
        <a:p>
          <a:pPr marL="0" lvl="0" indent="0" algn="just" defTabSz="1066800">
            <a:lnSpc>
              <a:spcPct val="90000"/>
            </a:lnSpc>
            <a:spcBef>
              <a:spcPct val="0"/>
            </a:spcBef>
            <a:spcAft>
              <a:spcPct val="35000"/>
            </a:spcAft>
            <a:buNone/>
          </a:pPr>
          <a:r>
            <a:rPr lang="es-ES" sz="2400" kern="1200" dirty="0">
              <a:latin typeface="Times New Roman" panose="02020603050405020304" pitchFamily="18" charset="0"/>
              <a:cs typeface="Times New Roman" panose="02020603050405020304" pitchFamily="18" charset="0"/>
            </a:rPr>
            <a:t>El docente tiene el deber de hacer efectivo este derecho previo al registro de calificaciones.</a:t>
          </a:r>
        </a:p>
      </dsp:txBody>
      <dsp:txXfrm rot="5400000">
        <a:off x="2529997" y="778418"/>
        <a:ext cx="5559778" cy="23352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C08CCC-CE41-4900-8635-E446AA87BB29}">
      <dsp:nvSpPr>
        <dsp:cNvPr id="0" name=""/>
        <dsp:cNvSpPr/>
      </dsp:nvSpPr>
      <dsp:spPr>
        <a:xfrm rot="16200000">
          <a:off x="925874" y="-925874"/>
          <a:ext cx="1838964" cy="3690712"/>
        </a:xfrm>
        <a:prstGeom prst="round1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s-HN" sz="2500" b="1" kern="1200" dirty="0">
              <a:latin typeface="Times New Roman" panose="02020603050405020304" pitchFamily="18" charset="0"/>
              <a:cs typeface="Times New Roman" panose="02020603050405020304" pitchFamily="18" charset="0"/>
            </a:rPr>
            <a:t>Artículo 221. Adición</a:t>
          </a:r>
        </a:p>
      </dsp:txBody>
      <dsp:txXfrm rot="5400000">
        <a:off x="0" y="0"/>
        <a:ext cx="3690712" cy="1379223"/>
      </dsp:txXfrm>
    </dsp:sp>
    <dsp:sp modelId="{78445D5D-392D-4A95-A393-6FEC32E3494B}">
      <dsp:nvSpPr>
        <dsp:cNvPr id="0" name=""/>
        <dsp:cNvSpPr/>
      </dsp:nvSpPr>
      <dsp:spPr>
        <a:xfrm>
          <a:off x="3690712" y="0"/>
          <a:ext cx="3690712" cy="1838964"/>
        </a:xfrm>
        <a:prstGeom prst="round1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s-HN" sz="2500" b="1" kern="1200" dirty="0">
              <a:latin typeface="Times New Roman" panose="02020603050405020304" pitchFamily="18" charset="0"/>
              <a:cs typeface="Times New Roman" panose="02020603050405020304" pitchFamily="18" charset="0"/>
            </a:rPr>
            <a:t>Artículo 222. Cancelación excepcional</a:t>
          </a:r>
        </a:p>
      </dsp:txBody>
      <dsp:txXfrm>
        <a:off x="3690712" y="0"/>
        <a:ext cx="3690712" cy="1379223"/>
      </dsp:txXfrm>
    </dsp:sp>
    <dsp:sp modelId="{BDA0987E-D581-4D9C-B247-2DE56F3B624C}">
      <dsp:nvSpPr>
        <dsp:cNvPr id="0" name=""/>
        <dsp:cNvSpPr/>
      </dsp:nvSpPr>
      <dsp:spPr>
        <a:xfrm rot="10800000">
          <a:off x="0" y="1838964"/>
          <a:ext cx="3690712" cy="1838964"/>
        </a:xfrm>
        <a:prstGeom prst="round1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s-HN" sz="2500" b="1" kern="1200" dirty="0">
              <a:latin typeface="Times New Roman" panose="02020603050405020304" pitchFamily="18" charset="0"/>
              <a:cs typeface="Times New Roman" panose="02020603050405020304" pitchFamily="18" charset="0"/>
            </a:rPr>
            <a:t>Artículo 225. Expediente inactivo</a:t>
          </a:r>
        </a:p>
      </dsp:txBody>
      <dsp:txXfrm rot="10800000">
        <a:off x="0" y="2298704"/>
        <a:ext cx="3690712" cy="1379223"/>
      </dsp:txXfrm>
    </dsp:sp>
    <dsp:sp modelId="{AD4F5633-772C-4F63-BC75-08537D670826}">
      <dsp:nvSpPr>
        <dsp:cNvPr id="0" name=""/>
        <dsp:cNvSpPr/>
      </dsp:nvSpPr>
      <dsp:spPr>
        <a:xfrm rot="5400000">
          <a:off x="4616585" y="913089"/>
          <a:ext cx="1838964" cy="3690712"/>
        </a:xfrm>
        <a:prstGeom prst="round1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s-HN" sz="2500" b="1" kern="1200" dirty="0">
              <a:latin typeface="Times New Roman" panose="02020603050405020304" pitchFamily="18" charset="0"/>
              <a:cs typeface="Times New Roman" panose="02020603050405020304" pitchFamily="18" charset="0"/>
            </a:rPr>
            <a:t>Artículo 226. Solicitud para reinserción</a:t>
          </a:r>
        </a:p>
      </dsp:txBody>
      <dsp:txXfrm rot="-5400000">
        <a:off x="3690712" y="2298704"/>
        <a:ext cx="3690712" cy="1379223"/>
      </dsp:txXfrm>
    </dsp:sp>
    <dsp:sp modelId="{2FCBBED6-C0DA-446B-95CE-F6A204D1D595}">
      <dsp:nvSpPr>
        <dsp:cNvPr id="0" name=""/>
        <dsp:cNvSpPr/>
      </dsp:nvSpPr>
      <dsp:spPr>
        <a:xfrm>
          <a:off x="2583498" y="1379222"/>
          <a:ext cx="2214427" cy="919482"/>
        </a:xfrm>
        <a:prstGeom prst="roundRect">
          <a:avLst/>
        </a:prstGeom>
        <a:gradFill rotWithShape="0">
          <a:gsLst>
            <a:gs pos="0">
              <a:schemeClr val="accent2">
                <a:tint val="40000"/>
                <a:hueOff val="0"/>
                <a:satOff val="0"/>
                <a:lumOff val="0"/>
                <a:alphaOff val="0"/>
                <a:lumMod val="110000"/>
                <a:satMod val="105000"/>
                <a:tint val="67000"/>
              </a:schemeClr>
            </a:gs>
            <a:gs pos="50000">
              <a:schemeClr val="accent2">
                <a:tint val="40000"/>
                <a:hueOff val="0"/>
                <a:satOff val="0"/>
                <a:lumOff val="0"/>
                <a:alphaOff val="0"/>
                <a:lumMod val="105000"/>
                <a:satMod val="103000"/>
                <a:tint val="73000"/>
              </a:schemeClr>
            </a:gs>
            <a:gs pos="100000">
              <a:schemeClr val="accent2">
                <a:tint val="40000"/>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HN" sz="2500" kern="1200" dirty="0">
              <a:latin typeface="Times New Roman" panose="02020603050405020304" pitchFamily="18" charset="0"/>
              <a:cs typeface="Times New Roman" panose="02020603050405020304" pitchFamily="18" charset="0"/>
            </a:rPr>
            <a:t>Proceso de registro </a:t>
          </a:r>
        </a:p>
      </dsp:txBody>
      <dsp:txXfrm>
        <a:off x="2628383" y="1424107"/>
        <a:ext cx="2124657" cy="82971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E227CE-0F36-465F-A3F4-77488D5D267D}">
      <dsp:nvSpPr>
        <dsp:cNvPr id="0" name=""/>
        <dsp:cNvSpPr/>
      </dsp:nvSpPr>
      <dsp:spPr>
        <a:xfrm>
          <a:off x="978" y="400109"/>
          <a:ext cx="3560601" cy="1934866"/>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38100" rIns="57150" bIns="38100" numCol="1" spcCol="1270" anchor="ctr" anchorCtr="0">
          <a:noAutofit/>
        </a:bodyPr>
        <a:lstStyle/>
        <a:p>
          <a:pPr marL="0" lvl="0" indent="0" algn="ctr" defTabSz="1333500">
            <a:lnSpc>
              <a:spcPct val="90000"/>
            </a:lnSpc>
            <a:spcBef>
              <a:spcPct val="0"/>
            </a:spcBef>
            <a:spcAft>
              <a:spcPct val="35000"/>
            </a:spcAft>
            <a:buNone/>
          </a:pPr>
          <a:r>
            <a:rPr lang="es-HN" sz="3000" kern="1200" dirty="0">
              <a:latin typeface="Times New Roman" panose="02020603050405020304" pitchFamily="18" charset="0"/>
              <a:cs typeface="Times New Roman" panose="02020603050405020304" pitchFamily="18" charset="0"/>
            </a:rPr>
            <a:t>Título IV</a:t>
          </a:r>
        </a:p>
        <a:p>
          <a:pPr marL="0" lvl="0" indent="0" algn="ctr" defTabSz="1333500">
            <a:lnSpc>
              <a:spcPct val="90000"/>
            </a:lnSpc>
            <a:spcBef>
              <a:spcPct val="0"/>
            </a:spcBef>
            <a:spcAft>
              <a:spcPct val="35000"/>
            </a:spcAft>
            <a:buNone/>
          </a:pPr>
          <a:r>
            <a:rPr lang="es-HN" sz="3000" kern="1200" dirty="0">
              <a:latin typeface="Times New Roman" panose="02020603050405020304" pitchFamily="18" charset="0"/>
              <a:cs typeface="Times New Roman" panose="02020603050405020304" pitchFamily="18" charset="0"/>
            </a:rPr>
            <a:t>Capítulo IV</a:t>
          </a:r>
        </a:p>
        <a:p>
          <a:pPr marL="0" lvl="0" indent="0" algn="ctr" defTabSz="1333500">
            <a:lnSpc>
              <a:spcPct val="90000"/>
            </a:lnSpc>
            <a:spcBef>
              <a:spcPct val="0"/>
            </a:spcBef>
            <a:spcAft>
              <a:spcPct val="35000"/>
            </a:spcAft>
            <a:buNone/>
          </a:pPr>
          <a:r>
            <a:rPr lang="es-HN" sz="3000" kern="1200" dirty="0">
              <a:latin typeface="Times New Roman" panose="02020603050405020304" pitchFamily="18" charset="0"/>
              <a:cs typeface="Times New Roman" panose="02020603050405020304" pitchFamily="18" charset="0"/>
            </a:rPr>
            <a:t>Permanencia estudiantil </a:t>
          </a:r>
        </a:p>
      </dsp:txBody>
      <dsp:txXfrm>
        <a:off x="57648" y="456779"/>
        <a:ext cx="3447261" cy="1821526"/>
      </dsp:txXfrm>
    </dsp:sp>
    <dsp:sp modelId="{BB44EB10-C26B-4F31-A1BE-D6E96CD24465}">
      <dsp:nvSpPr>
        <dsp:cNvPr id="0" name=""/>
        <dsp:cNvSpPr/>
      </dsp:nvSpPr>
      <dsp:spPr>
        <a:xfrm>
          <a:off x="357038" y="2334975"/>
          <a:ext cx="356060" cy="1409392"/>
        </a:xfrm>
        <a:custGeom>
          <a:avLst/>
          <a:gdLst/>
          <a:ahLst/>
          <a:cxnLst/>
          <a:rect l="0" t="0" r="0" b="0"/>
          <a:pathLst>
            <a:path>
              <a:moveTo>
                <a:pt x="0" y="0"/>
              </a:moveTo>
              <a:lnTo>
                <a:pt x="0" y="1409392"/>
              </a:lnTo>
              <a:lnTo>
                <a:pt x="356060" y="140939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585FC4-F097-471D-9C31-80F679F8C916}">
      <dsp:nvSpPr>
        <dsp:cNvPr id="0" name=""/>
        <dsp:cNvSpPr/>
      </dsp:nvSpPr>
      <dsp:spPr>
        <a:xfrm>
          <a:off x="713098" y="2780051"/>
          <a:ext cx="2897902" cy="1928635"/>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7150" tIns="38100" rIns="57150" bIns="38100" numCol="1" spcCol="1270" anchor="ctr" anchorCtr="0">
          <a:noAutofit/>
        </a:bodyPr>
        <a:lstStyle/>
        <a:p>
          <a:pPr marL="0" lvl="0" indent="0" algn="just" defTabSz="1333500">
            <a:lnSpc>
              <a:spcPct val="90000"/>
            </a:lnSpc>
            <a:spcBef>
              <a:spcPct val="0"/>
            </a:spcBef>
            <a:spcAft>
              <a:spcPct val="35000"/>
            </a:spcAft>
            <a:buNone/>
          </a:pPr>
          <a:r>
            <a:rPr lang="es-HN" sz="3000" b="0" kern="1200" dirty="0">
              <a:latin typeface="Times New Roman" panose="02020603050405020304" pitchFamily="18" charset="0"/>
              <a:cs typeface="Times New Roman" panose="02020603050405020304" pitchFamily="18" charset="0"/>
            </a:rPr>
            <a:t>Artículo 242</a:t>
          </a:r>
        </a:p>
        <a:p>
          <a:pPr marL="0" lvl="0" indent="0" algn="just" defTabSz="1333500">
            <a:lnSpc>
              <a:spcPct val="90000"/>
            </a:lnSpc>
            <a:spcBef>
              <a:spcPct val="0"/>
            </a:spcBef>
            <a:spcAft>
              <a:spcPct val="35000"/>
            </a:spcAft>
            <a:buNone/>
          </a:pPr>
          <a:r>
            <a:rPr lang="es-HN" sz="3000" b="0" kern="1200" dirty="0">
              <a:latin typeface="Times New Roman" panose="02020603050405020304" pitchFamily="18" charset="0"/>
              <a:cs typeface="Times New Roman" panose="02020603050405020304" pitchFamily="18" charset="0"/>
            </a:rPr>
            <a:t>Reprobación de asignaturas dos veces </a:t>
          </a:r>
        </a:p>
      </dsp:txBody>
      <dsp:txXfrm>
        <a:off x="769586" y="2836539"/>
        <a:ext cx="2784926" cy="1815659"/>
      </dsp:txXfrm>
    </dsp:sp>
    <dsp:sp modelId="{7F036D68-8DE2-43C9-BB8E-94A3AFD139B2}">
      <dsp:nvSpPr>
        <dsp:cNvPr id="0" name=""/>
        <dsp:cNvSpPr/>
      </dsp:nvSpPr>
      <dsp:spPr>
        <a:xfrm>
          <a:off x="4451730" y="400109"/>
          <a:ext cx="3560601" cy="1780300"/>
        </a:xfrm>
        <a:prstGeom prst="roundRect">
          <a:avLst>
            <a:gd name="adj" fmla="val 10000"/>
          </a:avLst>
        </a:prstGeom>
        <a:gradFill rotWithShape="0">
          <a:gsLst>
            <a:gs pos="0">
              <a:schemeClr val="accent5">
                <a:hueOff val="-6758543"/>
                <a:satOff val="-17419"/>
                <a:lumOff val="-11765"/>
                <a:alphaOff val="0"/>
                <a:lumMod val="110000"/>
                <a:satMod val="105000"/>
                <a:tint val="67000"/>
              </a:schemeClr>
            </a:gs>
            <a:gs pos="50000">
              <a:schemeClr val="accent5">
                <a:hueOff val="-6758543"/>
                <a:satOff val="-17419"/>
                <a:lumOff val="-11765"/>
                <a:alphaOff val="0"/>
                <a:lumMod val="105000"/>
                <a:satMod val="103000"/>
                <a:tint val="73000"/>
              </a:schemeClr>
            </a:gs>
            <a:gs pos="100000">
              <a:schemeClr val="accent5">
                <a:hueOff val="-6758543"/>
                <a:satOff val="-17419"/>
                <a:lumOff val="-1176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38100" rIns="57150" bIns="38100" numCol="1" spcCol="1270" anchor="ctr" anchorCtr="0">
          <a:noAutofit/>
        </a:bodyPr>
        <a:lstStyle/>
        <a:p>
          <a:pPr marL="0" lvl="0" indent="0" algn="ctr" defTabSz="1333500">
            <a:lnSpc>
              <a:spcPct val="90000"/>
            </a:lnSpc>
            <a:spcBef>
              <a:spcPct val="0"/>
            </a:spcBef>
            <a:spcAft>
              <a:spcPct val="35000"/>
            </a:spcAft>
            <a:buNone/>
          </a:pPr>
          <a:r>
            <a:rPr lang="es-HN" sz="3000" kern="1200" dirty="0">
              <a:latin typeface="Times New Roman" panose="02020603050405020304" pitchFamily="18" charset="0"/>
              <a:cs typeface="Times New Roman" panose="02020603050405020304" pitchFamily="18" charset="0"/>
            </a:rPr>
            <a:t>Artículo 243</a:t>
          </a:r>
        </a:p>
        <a:p>
          <a:pPr marL="0" lvl="0" indent="0" algn="ctr" defTabSz="1333500">
            <a:lnSpc>
              <a:spcPct val="90000"/>
            </a:lnSpc>
            <a:spcBef>
              <a:spcPct val="0"/>
            </a:spcBef>
            <a:spcAft>
              <a:spcPct val="35000"/>
            </a:spcAft>
            <a:buNone/>
          </a:pPr>
          <a:r>
            <a:rPr lang="es-HN" sz="3000" kern="1200" dirty="0">
              <a:latin typeface="Times New Roman" panose="02020603050405020304" pitchFamily="18" charset="0"/>
              <a:cs typeface="Times New Roman" panose="02020603050405020304" pitchFamily="18" charset="0"/>
            </a:rPr>
            <a:t>NSP en dos ocasiones en misma asignatura  </a:t>
          </a:r>
        </a:p>
      </dsp:txBody>
      <dsp:txXfrm>
        <a:off x="4503873" y="452252"/>
        <a:ext cx="3456315" cy="167601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4D4C05-8E88-4D60-B51D-9E0AE78BC6E1}">
      <dsp:nvSpPr>
        <dsp:cNvPr id="0" name=""/>
        <dsp:cNvSpPr/>
      </dsp:nvSpPr>
      <dsp:spPr>
        <a:xfrm>
          <a:off x="226059" y="504451"/>
          <a:ext cx="3587981" cy="3365500"/>
        </a:xfrm>
        <a:prstGeom prst="rect">
          <a:avLst/>
        </a:prstGeom>
        <a:gradFill rotWithShape="0">
          <a:gsLst>
            <a:gs pos="0">
              <a:schemeClr val="accent4">
                <a:alpha val="90000"/>
                <a:hueOff val="0"/>
                <a:satOff val="0"/>
                <a:lumOff val="0"/>
                <a:alphaOff val="0"/>
                <a:lumMod val="110000"/>
                <a:satMod val="105000"/>
                <a:tint val="67000"/>
              </a:schemeClr>
            </a:gs>
            <a:gs pos="50000">
              <a:schemeClr val="accent4">
                <a:alpha val="90000"/>
                <a:hueOff val="0"/>
                <a:satOff val="0"/>
                <a:lumOff val="0"/>
                <a:alphaOff val="0"/>
                <a:lumMod val="105000"/>
                <a:satMod val="103000"/>
                <a:tint val="73000"/>
              </a:schemeClr>
            </a:gs>
            <a:gs pos="100000">
              <a:schemeClr val="accent4">
                <a:alpha val="9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s-ES" sz="1400" b="1" kern="1200" dirty="0">
              <a:latin typeface="Times New Roman" panose="02020603050405020304" pitchFamily="18" charset="0"/>
              <a:cs typeface="Times New Roman" panose="02020603050405020304" pitchFamily="18" charset="0"/>
            </a:rPr>
            <a:t>Artículo 270. </a:t>
          </a:r>
          <a:r>
            <a:rPr lang="es-ES" sz="1400" b="0" kern="1200" dirty="0">
              <a:latin typeface="Times New Roman" panose="02020603050405020304" pitchFamily="18" charset="0"/>
              <a:cs typeface="Times New Roman" panose="02020603050405020304" pitchFamily="18" charset="0"/>
            </a:rPr>
            <a:t>La UNAH regula la conducta de los estudiantes a través de las actuales normas académicas, el Reglamento de estudiantes y demás disposiciones normativas. Todo estudiante universitario está obligado a conocer esta normativa y, a su vez, la institución está obligada a realizar una amplia y permanente difusión y socialización de la misma.</a:t>
          </a:r>
        </a:p>
      </dsp:txBody>
      <dsp:txXfrm>
        <a:off x="226059" y="504451"/>
        <a:ext cx="3587981" cy="3365500"/>
      </dsp:txXfrm>
    </dsp:sp>
    <dsp:sp modelId="{65159883-8F8D-4D68-B723-8F2E311C788C}">
      <dsp:nvSpPr>
        <dsp:cNvPr id="0" name=""/>
        <dsp:cNvSpPr/>
      </dsp:nvSpPr>
      <dsp:spPr>
        <a:xfrm>
          <a:off x="4145400" y="37591"/>
          <a:ext cx="3258144" cy="3040523"/>
        </a:xfrm>
        <a:prstGeom prst="rect">
          <a:avLst/>
        </a:prstGeom>
        <a:gradFill rotWithShape="0">
          <a:gsLst>
            <a:gs pos="0">
              <a:schemeClr val="accent4">
                <a:alpha val="90000"/>
                <a:hueOff val="0"/>
                <a:satOff val="0"/>
                <a:lumOff val="0"/>
                <a:alphaOff val="-40000"/>
                <a:lumMod val="110000"/>
                <a:satMod val="105000"/>
                <a:tint val="67000"/>
              </a:schemeClr>
            </a:gs>
            <a:gs pos="50000">
              <a:schemeClr val="accent4">
                <a:alpha val="90000"/>
                <a:hueOff val="0"/>
                <a:satOff val="0"/>
                <a:lumOff val="0"/>
                <a:alphaOff val="-40000"/>
                <a:lumMod val="105000"/>
                <a:satMod val="103000"/>
                <a:tint val="73000"/>
              </a:schemeClr>
            </a:gs>
            <a:gs pos="100000">
              <a:schemeClr val="accent4">
                <a:alpha val="90000"/>
                <a:hueOff val="0"/>
                <a:satOff val="0"/>
                <a:lumOff val="0"/>
                <a:alphaOff val="-40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s-ES" sz="1400" b="1" kern="1200" dirty="0">
              <a:latin typeface="Times New Roman" panose="02020603050405020304" pitchFamily="18" charset="0"/>
              <a:cs typeface="Times New Roman" panose="02020603050405020304" pitchFamily="18" charset="0"/>
            </a:rPr>
            <a:t>Artículo 272. </a:t>
          </a:r>
          <a:r>
            <a:rPr lang="es-ES" sz="1400" b="0" kern="1200" dirty="0">
              <a:latin typeface="Times New Roman" panose="02020603050405020304" pitchFamily="18" charset="0"/>
              <a:cs typeface="Times New Roman" panose="02020603050405020304" pitchFamily="18" charset="0"/>
            </a:rPr>
            <a:t>Los estudiantes son responsables de conocer, atender y respetar el calendario académico para planificar sus diversas actividades. Toda disposición, política o norma que involucre a los estudiantes de la UNAH debe ser comunicada de forma inmediata, a través de todos los medios disponibles</a:t>
          </a:r>
          <a:r>
            <a:rPr lang="es-ES" sz="1800" b="0" kern="1200" dirty="0">
              <a:latin typeface="Times New Roman" panose="02020603050405020304" pitchFamily="18" charset="0"/>
              <a:cs typeface="Times New Roman" panose="02020603050405020304" pitchFamily="18" charset="0"/>
            </a:rPr>
            <a:t>.</a:t>
          </a:r>
        </a:p>
      </dsp:txBody>
      <dsp:txXfrm>
        <a:off x="4145400" y="37591"/>
        <a:ext cx="3258144" cy="3040523"/>
      </dsp:txXfrm>
    </dsp:sp>
  </dsp:spTree>
</dsp:drawing>
</file>

<file path=ppt/diagrams/layout1.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2A3F59E5-C5D0-4F0E-8619-1335BFA3C6E6}" type="datetimeFigureOut">
              <a:rPr lang="es-HN" smtClean="0"/>
              <a:pPr/>
              <a:t>24/1/20</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350305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3F59E5-C5D0-4F0E-8619-1335BFA3C6E6}" type="datetimeFigureOut">
              <a:rPr lang="es-HN" smtClean="0"/>
              <a:pPr/>
              <a:t>24/1/20</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1691473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3F59E5-C5D0-4F0E-8619-1335BFA3C6E6}" type="datetimeFigureOut">
              <a:rPr lang="es-HN" smtClean="0"/>
              <a:pPr/>
              <a:t>24/1/20</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1329327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3F59E5-C5D0-4F0E-8619-1335BFA3C6E6}" type="datetimeFigureOut">
              <a:rPr lang="es-HN" smtClean="0"/>
              <a:pPr/>
              <a:t>24/1/20</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2795892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A3F59E5-C5D0-4F0E-8619-1335BFA3C6E6}" type="datetimeFigureOut">
              <a:rPr lang="es-HN" smtClean="0"/>
              <a:pPr/>
              <a:t>24/1/20</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1768180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2A3F59E5-C5D0-4F0E-8619-1335BFA3C6E6}" type="datetimeFigureOut">
              <a:rPr lang="es-HN" smtClean="0"/>
              <a:pPr/>
              <a:t>24/1/20</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2783926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A3F59E5-C5D0-4F0E-8619-1335BFA3C6E6}" type="datetimeFigureOut">
              <a:rPr lang="es-HN" smtClean="0"/>
              <a:pPr/>
              <a:t>24/1/20</a:t>
            </a:fld>
            <a:endParaRPr lang="es-HN"/>
          </a:p>
        </p:txBody>
      </p:sp>
      <p:sp>
        <p:nvSpPr>
          <p:cNvPr id="8" name="Footer Placeholder 7"/>
          <p:cNvSpPr>
            <a:spLocks noGrp="1"/>
          </p:cNvSpPr>
          <p:nvPr>
            <p:ph type="ftr" sz="quarter" idx="11"/>
          </p:nvPr>
        </p:nvSpPr>
        <p:spPr/>
        <p:txBody>
          <a:bodyPr/>
          <a:lstStyle/>
          <a:p>
            <a:endParaRPr lang="es-HN"/>
          </a:p>
        </p:txBody>
      </p:sp>
      <p:sp>
        <p:nvSpPr>
          <p:cNvPr id="9" name="Slide Number Placeholder 8"/>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2007193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A3F59E5-C5D0-4F0E-8619-1335BFA3C6E6}" type="datetimeFigureOut">
              <a:rPr lang="es-HN" smtClean="0"/>
              <a:pPr/>
              <a:t>24/1/20</a:t>
            </a:fld>
            <a:endParaRPr lang="es-HN"/>
          </a:p>
        </p:txBody>
      </p:sp>
      <p:sp>
        <p:nvSpPr>
          <p:cNvPr id="4" name="Footer Placeholder 3"/>
          <p:cNvSpPr>
            <a:spLocks noGrp="1"/>
          </p:cNvSpPr>
          <p:nvPr>
            <p:ph type="ftr" sz="quarter" idx="11"/>
          </p:nvPr>
        </p:nvSpPr>
        <p:spPr/>
        <p:txBody>
          <a:bodyPr/>
          <a:lstStyle/>
          <a:p>
            <a:endParaRPr lang="es-HN"/>
          </a:p>
        </p:txBody>
      </p:sp>
      <p:sp>
        <p:nvSpPr>
          <p:cNvPr id="5" name="Slide Number Placeholder 4"/>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3990564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F59E5-C5D0-4F0E-8619-1335BFA3C6E6}" type="datetimeFigureOut">
              <a:rPr lang="es-HN" smtClean="0"/>
              <a:pPr/>
              <a:t>24/1/20</a:t>
            </a:fld>
            <a:endParaRPr lang="es-HN"/>
          </a:p>
        </p:txBody>
      </p:sp>
      <p:sp>
        <p:nvSpPr>
          <p:cNvPr id="3" name="Footer Placeholder 2"/>
          <p:cNvSpPr>
            <a:spLocks noGrp="1"/>
          </p:cNvSpPr>
          <p:nvPr>
            <p:ph type="ftr" sz="quarter" idx="11"/>
          </p:nvPr>
        </p:nvSpPr>
        <p:spPr/>
        <p:txBody>
          <a:bodyPr/>
          <a:lstStyle/>
          <a:p>
            <a:endParaRPr lang="es-HN"/>
          </a:p>
        </p:txBody>
      </p:sp>
      <p:sp>
        <p:nvSpPr>
          <p:cNvPr id="4" name="Slide Number Placeholder 3"/>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75747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A3F59E5-C5D0-4F0E-8619-1335BFA3C6E6}" type="datetimeFigureOut">
              <a:rPr lang="es-HN" smtClean="0"/>
              <a:pPr/>
              <a:t>24/1/20</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3597092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A3F59E5-C5D0-4F0E-8619-1335BFA3C6E6}" type="datetimeFigureOut">
              <a:rPr lang="es-HN" smtClean="0"/>
              <a:pPr/>
              <a:t>24/1/20</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162318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3F59E5-C5D0-4F0E-8619-1335BFA3C6E6}" type="datetimeFigureOut">
              <a:rPr lang="es-HN" smtClean="0"/>
              <a:pPr/>
              <a:t>24/1/20</a:t>
            </a:fld>
            <a:endParaRPr lang="es-H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H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5FF99-F3C1-4FC5-B323-68E84FC2CF3A}" type="slidenum">
              <a:rPr lang="es-HN" smtClean="0"/>
              <a:pPr/>
              <a:t>‹Nº›</a:t>
            </a:fld>
            <a:endParaRPr lang="es-HN"/>
          </a:p>
        </p:txBody>
      </p:sp>
    </p:spTree>
    <p:extLst>
      <p:ext uri="{BB962C8B-B14F-4D97-AF65-F5344CB8AC3E}">
        <p14:creationId xmlns:p14="http://schemas.microsoft.com/office/powerpoint/2010/main" val="21898890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Data" Target="../diagrams/data5.xml"/><Relationship Id="rId7" Type="http://schemas.microsoft.com/office/2007/relationships/diagramDrawing" Target="../diagrams/drawing5.xml"/><Relationship Id="rId12" Type="http://schemas.microsoft.com/office/2007/relationships/diagramDrawing" Target="../diagrams/drawing6.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0" Type="http://schemas.openxmlformats.org/officeDocument/2006/relationships/diagramQuickStyle" Target="../diagrams/quickStyle6.xml"/><Relationship Id="rId4" Type="http://schemas.openxmlformats.org/officeDocument/2006/relationships/diagramLayout" Target="../diagrams/layout5.xml"/><Relationship Id="rId9"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Bild 3" descr="PAGINA POWERPOINT PRESENTACIÓN 2.jpg">
            <a:extLst>
              <a:ext uri="{FF2B5EF4-FFF2-40B4-BE49-F238E27FC236}">
                <a16:creationId xmlns:a16="http://schemas.microsoft.com/office/drawing/2014/main" id="{600CC9D9-7828-1F4A-B7C3-6F9C97942F6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280"/>
          <a:stretch/>
        </p:blipFill>
        <p:spPr>
          <a:xfrm>
            <a:off x="0" y="10"/>
            <a:ext cx="9144000" cy="6857990"/>
          </a:xfrm>
          <a:prstGeom prst="rect">
            <a:avLst/>
          </a:prstGeom>
        </p:spPr>
      </p:pic>
      <p:sp>
        <p:nvSpPr>
          <p:cNvPr id="2" name="Título 1"/>
          <p:cNvSpPr>
            <a:spLocks noGrp="1"/>
          </p:cNvSpPr>
          <p:nvPr>
            <p:ph type="title"/>
          </p:nvPr>
        </p:nvSpPr>
        <p:spPr>
          <a:xfrm>
            <a:off x="568370" y="3149961"/>
            <a:ext cx="3153103" cy="1007066"/>
          </a:xfrm>
        </p:spPr>
        <p:txBody>
          <a:bodyPr>
            <a:normAutofit/>
          </a:bodyPr>
          <a:lstStyle/>
          <a:p>
            <a:pPr algn="ctr"/>
            <a:br>
              <a:rPr lang="es-ES" sz="1500" b="1"/>
            </a:br>
            <a:br>
              <a:rPr lang="es-ES" sz="1500" b="1"/>
            </a:br>
            <a:br>
              <a:rPr lang="es-ES" sz="1500" b="1"/>
            </a:br>
            <a:endParaRPr lang="es-ES" sz="1500" b="1"/>
          </a:p>
        </p:txBody>
      </p:sp>
      <p:sp>
        <p:nvSpPr>
          <p:cNvPr id="3" name="Marcador de contenido 2"/>
          <p:cNvSpPr>
            <a:spLocks noGrp="1"/>
          </p:cNvSpPr>
          <p:nvPr>
            <p:ph idx="1"/>
          </p:nvPr>
        </p:nvSpPr>
        <p:spPr>
          <a:xfrm>
            <a:off x="430421" y="4277679"/>
            <a:ext cx="3444766" cy="1964879"/>
          </a:xfrm>
        </p:spPr>
        <p:txBody>
          <a:bodyPr anchor="ctr">
            <a:normAutofit/>
          </a:bodyPr>
          <a:lstStyle/>
          <a:p>
            <a:pPr marL="0" indent="0">
              <a:buNone/>
            </a:pPr>
            <a:endParaRPr lang="es-ES" sz="1575" b="1"/>
          </a:p>
          <a:p>
            <a:pPr marL="0" indent="0">
              <a:buNone/>
            </a:pPr>
            <a:endParaRPr lang="es-ES" sz="1575" b="1"/>
          </a:p>
          <a:p>
            <a:pPr marL="0" indent="0">
              <a:buNone/>
            </a:pPr>
            <a:endParaRPr lang="es-ES" sz="1575" b="1"/>
          </a:p>
          <a:p>
            <a:pPr marL="0" indent="0">
              <a:buNone/>
            </a:pPr>
            <a:r>
              <a:rPr lang="es-ES" sz="1575" b="1"/>
              <a:t>                 </a:t>
            </a:r>
          </a:p>
          <a:p>
            <a:pPr marL="0" indent="0">
              <a:buNone/>
            </a:pPr>
            <a:r>
              <a:rPr lang="es-ES" sz="1575" b="1">
                <a:latin typeface="Times New Roman" panose="02020603050405020304" pitchFamily="18" charset="0"/>
                <a:cs typeface="Times New Roman" panose="02020603050405020304" pitchFamily="18" charset="0"/>
              </a:rPr>
              <a:t>                 </a:t>
            </a:r>
          </a:p>
        </p:txBody>
      </p:sp>
      <p:sp>
        <p:nvSpPr>
          <p:cNvPr id="5" name="Rectángulo 4">
            <a:extLst>
              <a:ext uri="{FF2B5EF4-FFF2-40B4-BE49-F238E27FC236}">
                <a16:creationId xmlns:a16="http://schemas.microsoft.com/office/drawing/2014/main" id="{E31A9145-3206-4FA9-84A0-3AFBDD8F3563}"/>
              </a:ext>
            </a:extLst>
          </p:cNvPr>
          <p:cNvSpPr/>
          <p:nvPr/>
        </p:nvSpPr>
        <p:spPr>
          <a:xfrm>
            <a:off x="1069173" y="2362048"/>
            <a:ext cx="7055136" cy="707886"/>
          </a:xfrm>
          <a:prstGeom prst="rect">
            <a:avLst/>
          </a:prstGeom>
        </p:spPr>
        <p:txBody>
          <a:bodyPr wrap="none">
            <a:spAutoFit/>
          </a:bodyPr>
          <a:lstStyle/>
          <a:p>
            <a:pPr algn="ctr">
              <a:spcAft>
                <a:spcPts val="600"/>
              </a:spcAft>
            </a:pPr>
            <a:r>
              <a:rPr lang="es-HN" sz="4000" b="1">
                <a:latin typeface="Times New Roman" panose="02020603050405020304" pitchFamily="18" charset="0"/>
                <a:cs typeface="Times New Roman" panose="02020603050405020304" pitchFamily="18" charset="0"/>
              </a:rPr>
              <a:t>Normas académicas de la Unah</a:t>
            </a:r>
          </a:p>
        </p:txBody>
      </p:sp>
    </p:spTree>
    <p:extLst>
      <p:ext uri="{BB962C8B-B14F-4D97-AF65-F5344CB8AC3E}">
        <p14:creationId xmlns:p14="http://schemas.microsoft.com/office/powerpoint/2010/main" val="1582591307"/>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d 3" descr="PAGINA POWERPOINT PRESENTACIÓN 2.jpg">
            <a:extLst>
              <a:ext uri="{FF2B5EF4-FFF2-40B4-BE49-F238E27FC236}">
                <a16:creationId xmlns:a16="http://schemas.microsoft.com/office/drawing/2014/main" id="{604C8D15-B201-CC47-8C74-8A21ADE377F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93482" cy="7064202"/>
          </a:xfrm>
          <a:prstGeom prst="rect">
            <a:avLst/>
          </a:prstGeom>
        </p:spPr>
      </p:pic>
      <p:sp>
        <p:nvSpPr>
          <p:cNvPr id="5" name="4 Rectángulo"/>
          <p:cNvSpPr/>
          <p:nvPr/>
        </p:nvSpPr>
        <p:spPr>
          <a:xfrm>
            <a:off x="443061" y="874602"/>
            <a:ext cx="7371760" cy="400110"/>
          </a:xfrm>
          <a:prstGeom prst="rect">
            <a:avLst/>
          </a:prstGeom>
        </p:spPr>
        <p:txBody>
          <a:bodyPr wrap="square">
            <a:spAutoFit/>
          </a:bodyPr>
          <a:lstStyle/>
          <a:p>
            <a:pPr lvl="0" algn="ctr"/>
            <a:endParaRPr lang="es-HN" sz="2000" b="1" kern="0" dirty="0">
              <a:solidFill>
                <a:prstClr val="black"/>
              </a:solidFill>
              <a:latin typeface="Segoe UI" panose="020B0502040204020203" pitchFamily="34" charset="0"/>
              <a:ea typeface="Segoe UI" panose="020B0502040204020203" pitchFamily="34" charset="0"/>
              <a:cs typeface="Segoe UI" panose="020B0502040204020203" pitchFamily="34" charset="0"/>
            </a:endParaRPr>
          </a:p>
        </p:txBody>
      </p:sp>
      <p:sp>
        <p:nvSpPr>
          <p:cNvPr id="6" name="5 Rectángulo"/>
          <p:cNvSpPr/>
          <p:nvPr/>
        </p:nvSpPr>
        <p:spPr>
          <a:xfrm>
            <a:off x="584463" y="2795813"/>
            <a:ext cx="7230358" cy="351186"/>
          </a:xfrm>
          <a:prstGeom prst="rect">
            <a:avLst/>
          </a:prstGeom>
        </p:spPr>
        <p:txBody>
          <a:bodyPr wrap="square">
            <a:spAutoFit/>
          </a:bodyPr>
          <a:lstStyle/>
          <a:p>
            <a:pPr algn="just">
              <a:lnSpc>
                <a:spcPct val="115000"/>
              </a:lnSpc>
              <a:spcAft>
                <a:spcPts val="0"/>
              </a:spcAft>
            </a:pPr>
            <a:endParaRPr lang="es-HN" sz="1600" dirty="0">
              <a:latin typeface="Segoe UI" panose="020B0502040204020203" pitchFamily="34" charset="0"/>
              <a:ea typeface="Segoe UI" panose="020B0502040204020203" pitchFamily="34" charset="0"/>
              <a:cs typeface="Segoe UI" panose="020B0502040204020203" pitchFamily="34" charset="0"/>
            </a:endParaRPr>
          </a:p>
        </p:txBody>
      </p:sp>
      <p:sp>
        <p:nvSpPr>
          <p:cNvPr id="7" name="6 Rectángulo"/>
          <p:cNvSpPr/>
          <p:nvPr/>
        </p:nvSpPr>
        <p:spPr>
          <a:xfrm>
            <a:off x="584463" y="4237581"/>
            <a:ext cx="6504494" cy="351186"/>
          </a:xfrm>
          <a:prstGeom prst="rect">
            <a:avLst/>
          </a:prstGeom>
        </p:spPr>
        <p:txBody>
          <a:bodyPr wrap="square">
            <a:spAutoFit/>
          </a:bodyPr>
          <a:lstStyle/>
          <a:p>
            <a:pPr algn="just">
              <a:lnSpc>
                <a:spcPct val="115000"/>
              </a:lnSpc>
              <a:spcAft>
                <a:spcPts val="0"/>
              </a:spcAft>
            </a:pPr>
            <a:endParaRPr lang="es-HN" sz="16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2 Rectángulo"/>
          <p:cNvSpPr/>
          <p:nvPr/>
        </p:nvSpPr>
        <p:spPr>
          <a:xfrm>
            <a:off x="763572" y="-120049"/>
            <a:ext cx="7607430" cy="1309846"/>
          </a:xfrm>
          <a:prstGeom prst="rect">
            <a:avLst/>
          </a:prstGeom>
        </p:spPr>
        <p:txBody>
          <a:bodyPr wrap="square">
            <a:spAutoFit/>
          </a:bodyPr>
          <a:lstStyle/>
          <a:p>
            <a:pPr marL="180340" algn="just">
              <a:lnSpc>
                <a:spcPct val="115000"/>
              </a:lnSpc>
              <a:spcAft>
                <a:spcPts val="0"/>
              </a:spcAft>
            </a:pPr>
            <a:endParaRPr lang="es-HN" sz="1400" dirty="0">
              <a:ea typeface="Calibri"/>
              <a:cs typeface="Times New Roman"/>
            </a:endParaRPr>
          </a:p>
          <a:p>
            <a:pPr marL="180340" algn="just">
              <a:lnSpc>
                <a:spcPct val="115000"/>
              </a:lnSpc>
              <a:spcAft>
                <a:spcPts val="0"/>
              </a:spcAft>
            </a:pPr>
            <a:endParaRPr lang="es-HN" sz="1400" dirty="0">
              <a:ea typeface="Calibri"/>
              <a:cs typeface="Times New Roman"/>
            </a:endParaRPr>
          </a:p>
          <a:p>
            <a:pPr marL="180340" algn="just">
              <a:lnSpc>
                <a:spcPct val="115000"/>
              </a:lnSpc>
              <a:spcAft>
                <a:spcPts val="0"/>
              </a:spcAft>
            </a:pPr>
            <a:endParaRPr lang="es-MX" sz="1400" dirty="0">
              <a:ea typeface="Calibri"/>
              <a:cs typeface="Times New Roman"/>
            </a:endParaRPr>
          </a:p>
          <a:p>
            <a:pPr marL="180340" algn="just">
              <a:lnSpc>
                <a:spcPct val="115000"/>
              </a:lnSpc>
              <a:spcAft>
                <a:spcPts val="0"/>
              </a:spcAft>
            </a:pPr>
            <a:endParaRPr lang="es-MX" sz="1400" dirty="0">
              <a:ea typeface="Calibri"/>
              <a:cs typeface="Times New Roman"/>
            </a:endParaRPr>
          </a:p>
          <a:p>
            <a:pPr marL="180340" algn="just">
              <a:lnSpc>
                <a:spcPct val="115000"/>
              </a:lnSpc>
              <a:spcAft>
                <a:spcPts val="0"/>
              </a:spcAft>
            </a:pPr>
            <a:endParaRPr lang="es-HN" sz="1400" dirty="0">
              <a:latin typeface="Segoe UI" panose="020B0502040204020203" pitchFamily="34" charset="0"/>
              <a:ea typeface="Calibri"/>
              <a:cs typeface="Segoe UI" panose="020B0502040204020203" pitchFamily="34" charset="0"/>
            </a:endParaRPr>
          </a:p>
        </p:txBody>
      </p:sp>
      <p:sp>
        <p:nvSpPr>
          <p:cNvPr id="10" name="Rectángulo 9">
            <a:extLst>
              <a:ext uri="{FF2B5EF4-FFF2-40B4-BE49-F238E27FC236}">
                <a16:creationId xmlns:a16="http://schemas.microsoft.com/office/drawing/2014/main" id="{284AAF4A-CA80-4385-9E29-2648E9147A02}"/>
              </a:ext>
            </a:extLst>
          </p:cNvPr>
          <p:cNvSpPr/>
          <p:nvPr/>
        </p:nvSpPr>
        <p:spPr>
          <a:xfrm>
            <a:off x="92280" y="963949"/>
            <a:ext cx="8278722" cy="707886"/>
          </a:xfrm>
          <a:prstGeom prst="rect">
            <a:avLst/>
          </a:prstGeom>
        </p:spPr>
        <p:txBody>
          <a:bodyPr wrap="square">
            <a:spAutoFit/>
          </a:bodyPr>
          <a:lstStyle/>
          <a:p>
            <a:pPr algn="just"/>
            <a:endParaRPr lang="es-ES" sz="2000" dirty="0">
              <a:solidFill>
                <a:prstClr val="black"/>
              </a:solidFill>
            </a:endParaRPr>
          </a:p>
          <a:p>
            <a:pPr algn="just"/>
            <a:endParaRPr lang="es-HN" sz="2000" b="1" dirty="0"/>
          </a:p>
        </p:txBody>
      </p:sp>
      <p:sp>
        <p:nvSpPr>
          <p:cNvPr id="2" name="Rectángulo 1">
            <a:extLst>
              <a:ext uri="{FF2B5EF4-FFF2-40B4-BE49-F238E27FC236}">
                <a16:creationId xmlns:a16="http://schemas.microsoft.com/office/drawing/2014/main" id="{F8151D42-1F50-4004-AE71-575B0DFF3B99}"/>
              </a:ext>
            </a:extLst>
          </p:cNvPr>
          <p:cNvSpPr/>
          <p:nvPr/>
        </p:nvSpPr>
        <p:spPr>
          <a:xfrm>
            <a:off x="551908" y="1196339"/>
            <a:ext cx="3663245" cy="5078313"/>
          </a:xfrm>
          <a:prstGeom prst="rect">
            <a:avLst/>
          </a:prstGeom>
        </p:spPr>
        <p:txBody>
          <a:bodyPr wrap="square">
            <a:spAutoFit/>
          </a:bodyPr>
          <a:lstStyle/>
          <a:p>
            <a:pPr algn="just"/>
            <a:r>
              <a:rPr lang="es-ES" b="1" dirty="0">
                <a:latin typeface="Times New Roman" panose="02020603050405020304" pitchFamily="18" charset="0"/>
                <a:cs typeface="Times New Roman" panose="02020603050405020304" pitchFamily="18" charset="0"/>
              </a:rPr>
              <a:t>Título IX</a:t>
            </a:r>
          </a:p>
          <a:p>
            <a:pPr algn="just"/>
            <a:r>
              <a:rPr lang="es-ES" b="1" dirty="0">
                <a:latin typeface="Times New Roman" panose="02020603050405020304" pitchFamily="18" charset="0"/>
                <a:cs typeface="Times New Roman" panose="02020603050405020304" pitchFamily="18" charset="0"/>
              </a:rPr>
              <a:t>Capítulo VIII</a:t>
            </a:r>
          </a:p>
          <a:p>
            <a:pPr algn="just"/>
            <a:r>
              <a:rPr lang="es-ES" b="1" dirty="0">
                <a:latin typeface="Times New Roman" panose="02020603050405020304" pitchFamily="18" charset="0"/>
                <a:cs typeface="Times New Roman" panose="02020603050405020304" pitchFamily="18" charset="0"/>
              </a:rPr>
              <a:t>Derechos del estudiantado</a:t>
            </a:r>
          </a:p>
          <a:p>
            <a:pPr algn="just"/>
            <a:endParaRPr lang="es-ES" b="1" dirty="0">
              <a:latin typeface="Times New Roman" panose="02020603050405020304" pitchFamily="18" charset="0"/>
              <a:cs typeface="Times New Roman" panose="02020603050405020304" pitchFamily="18" charset="0"/>
            </a:endParaRPr>
          </a:p>
          <a:p>
            <a:pPr algn="just"/>
            <a:r>
              <a:rPr lang="es-ES" b="1" dirty="0">
                <a:latin typeface="Times New Roman" panose="02020603050405020304" pitchFamily="18" charset="0"/>
                <a:cs typeface="Times New Roman" panose="02020603050405020304" pitchFamily="18" charset="0"/>
              </a:rPr>
              <a:t>Articulo 262. </a:t>
            </a:r>
            <a:r>
              <a:rPr lang="es-ES" dirty="0">
                <a:latin typeface="Times New Roman" panose="02020603050405020304" pitchFamily="18" charset="0"/>
                <a:cs typeface="Times New Roman" panose="02020603050405020304" pitchFamily="18" charset="0"/>
              </a:rPr>
              <a:t>Los estudiantes tienen derecho a gozar de los beneficios establecidos en el Sistema de Reconocimiento y Estímulos Educativos a sus méritos y esfuerzos. </a:t>
            </a:r>
          </a:p>
          <a:p>
            <a:pPr algn="just"/>
            <a:endParaRPr lang="es-ES" b="1" dirty="0">
              <a:latin typeface="Times New Roman" panose="02020603050405020304" pitchFamily="18" charset="0"/>
              <a:cs typeface="Times New Roman" panose="02020603050405020304" pitchFamily="18" charset="0"/>
            </a:endParaRPr>
          </a:p>
          <a:p>
            <a:pPr lvl="0" algn="just"/>
            <a:r>
              <a:rPr lang="es-ES" b="1" dirty="0">
                <a:solidFill>
                  <a:prstClr val="black"/>
                </a:solidFill>
                <a:latin typeface="Times New Roman" panose="02020603050405020304" pitchFamily="18" charset="0"/>
                <a:cs typeface="Times New Roman" panose="02020603050405020304" pitchFamily="18" charset="0"/>
              </a:rPr>
              <a:t>Articulo 263. </a:t>
            </a:r>
            <a:r>
              <a:rPr lang="es-ES" dirty="0">
                <a:solidFill>
                  <a:prstClr val="black"/>
                </a:solidFill>
                <a:latin typeface="Times New Roman" panose="02020603050405020304" pitchFamily="18" charset="0"/>
                <a:cs typeface="Times New Roman" panose="02020603050405020304" pitchFamily="18" charset="0"/>
              </a:rPr>
              <a:t>Los estudiantes tienen derecho a una educación integral, científica, técnica, humanística y cultural. Los estudiantes tienen derecho a la cultura física y deportes , también al gozo y practica del arte y la cultura.</a:t>
            </a:r>
          </a:p>
          <a:p>
            <a:pPr lvl="0" algn="just"/>
            <a:endParaRPr lang="es-ES" b="1" dirty="0">
              <a:solidFill>
                <a:prstClr val="black"/>
              </a:solidFill>
            </a:endParaRPr>
          </a:p>
        </p:txBody>
      </p:sp>
      <p:sp>
        <p:nvSpPr>
          <p:cNvPr id="9" name="Rectángulo 8">
            <a:extLst>
              <a:ext uri="{FF2B5EF4-FFF2-40B4-BE49-F238E27FC236}">
                <a16:creationId xmlns:a16="http://schemas.microsoft.com/office/drawing/2014/main" id="{D5414F62-EF8C-41F7-AEE7-AF70E86C35DA}"/>
              </a:ext>
            </a:extLst>
          </p:cNvPr>
          <p:cNvSpPr/>
          <p:nvPr/>
        </p:nvSpPr>
        <p:spPr>
          <a:xfrm>
            <a:off x="4674781" y="534874"/>
            <a:ext cx="3492043" cy="5109091"/>
          </a:xfrm>
          <a:prstGeom prst="rect">
            <a:avLst/>
          </a:prstGeom>
        </p:spPr>
        <p:txBody>
          <a:bodyPr wrap="square">
            <a:spAutoFit/>
          </a:bodyPr>
          <a:lstStyle/>
          <a:p>
            <a:pPr lvl="0"/>
            <a:r>
              <a:rPr lang="es-ES" b="1" dirty="0">
                <a:solidFill>
                  <a:prstClr val="black"/>
                </a:solidFill>
                <a:latin typeface="Times New Roman" panose="02020603050405020304" pitchFamily="18" charset="0"/>
                <a:cs typeface="Times New Roman" panose="02020603050405020304" pitchFamily="18" charset="0"/>
              </a:rPr>
              <a:t>Título IX</a:t>
            </a:r>
          </a:p>
          <a:p>
            <a:pPr lvl="0"/>
            <a:r>
              <a:rPr lang="es-ES" b="1" dirty="0">
                <a:solidFill>
                  <a:prstClr val="black"/>
                </a:solidFill>
                <a:latin typeface="Times New Roman" panose="02020603050405020304" pitchFamily="18" charset="0"/>
                <a:cs typeface="Times New Roman" panose="02020603050405020304" pitchFamily="18" charset="0"/>
              </a:rPr>
              <a:t>Capítulo IX</a:t>
            </a:r>
          </a:p>
          <a:p>
            <a:pPr lvl="0"/>
            <a:r>
              <a:rPr lang="es-ES" b="1" dirty="0">
                <a:solidFill>
                  <a:prstClr val="black"/>
                </a:solidFill>
                <a:latin typeface="Times New Roman" panose="02020603050405020304" pitchFamily="18" charset="0"/>
                <a:cs typeface="Times New Roman" panose="02020603050405020304" pitchFamily="18" charset="0"/>
              </a:rPr>
              <a:t>Deberes de los estudiantes</a:t>
            </a:r>
          </a:p>
          <a:p>
            <a:pPr lvl="0"/>
            <a:endParaRPr lang="es-ES" sz="2000" b="1" dirty="0">
              <a:solidFill>
                <a:prstClr val="black"/>
              </a:solidFill>
              <a:latin typeface="Times New Roman" panose="02020603050405020304" pitchFamily="18" charset="0"/>
              <a:cs typeface="Times New Roman" panose="02020603050405020304" pitchFamily="18" charset="0"/>
            </a:endParaRPr>
          </a:p>
          <a:p>
            <a:pPr lvl="0" algn="just"/>
            <a:r>
              <a:rPr lang="es-ES" b="1" dirty="0">
                <a:solidFill>
                  <a:prstClr val="black"/>
                </a:solidFill>
                <a:latin typeface="Times New Roman" panose="02020603050405020304" pitchFamily="18" charset="0"/>
                <a:cs typeface="Times New Roman" panose="02020603050405020304" pitchFamily="18" charset="0"/>
              </a:rPr>
              <a:t>Articulo 264. </a:t>
            </a:r>
            <a:r>
              <a:rPr lang="es-ES" dirty="0">
                <a:solidFill>
                  <a:prstClr val="black"/>
                </a:solidFill>
                <a:latin typeface="Times New Roman" panose="02020603050405020304" pitchFamily="18" charset="0"/>
                <a:cs typeface="Times New Roman" panose="02020603050405020304" pitchFamily="18" charset="0"/>
              </a:rPr>
              <a:t>Mientras el estudiante ostente tal categoría, está obligado a cumplir con lo establecido en la Ley Orgánica y su Reglamento, el Reglamento</a:t>
            </a:r>
          </a:p>
          <a:p>
            <a:pPr lvl="0" algn="just"/>
            <a:r>
              <a:rPr lang="es-ES" dirty="0">
                <a:solidFill>
                  <a:prstClr val="black"/>
                </a:solidFill>
                <a:latin typeface="Times New Roman" panose="02020603050405020304" pitchFamily="18" charset="0"/>
                <a:cs typeface="Times New Roman" panose="02020603050405020304" pitchFamily="18" charset="0"/>
              </a:rPr>
              <a:t>de Estudiantes, Las Normas Académicas y demás disposiciones de la UNAH. </a:t>
            </a:r>
          </a:p>
          <a:p>
            <a:pPr lvl="0" algn="just"/>
            <a:endParaRPr lang="es-ES" dirty="0">
              <a:solidFill>
                <a:prstClr val="black"/>
              </a:solidFill>
              <a:latin typeface="Times New Roman" panose="02020603050405020304" pitchFamily="18" charset="0"/>
              <a:cs typeface="Times New Roman" panose="02020603050405020304" pitchFamily="18" charset="0"/>
            </a:endParaRPr>
          </a:p>
          <a:p>
            <a:pPr lvl="0" algn="just"/>
            <a:r>
              <a:rPr lang="es-ES" dirty="0">
                <a:solidFill>
                  <a:prstClr val="black"/>
                </a:solidFill>
                <a:latin typeface="Times New Roman" panose="02020603050405020304" pitchFamily="18" charset="0"/>
                <a:cs typeface="Times New Roman" panose="02020603050405020304" pitchFamily="18" charset="0"/>
              </a:rPr>
              <a:t>También están obligados a integrarse en la vida artística, cultural, actividades deportivas, en grupos y redes de voluntarios universitarios.</a:t>
            </a:r>
          </a:p>
        </p:txBody>
      </p:sp>
    </p:spTree>
    <p:extLst>
      <p:ext uri="{BB962C8B-B14F-4D97-AF65-F5344CB8AC3E}">
        <p14:creationId xmlns:p14="http://schemas.microsoft.com/office/powerpoint/2010/main" val="68667774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d 3" descr="PAGINA POWERPOINT PRESENTACIÓN 2.jpg">
            <a:extLst>
              <a:ext uri="{FF2B5EF4-FFF2-40B4-BE49-F238E27FC236}">
                <a16:creationId xmlns:a16="http://schemas.microsoft.com/office/drawing/2014/main" id="{FCDA517A-6FD0-D34D-8AD4-6159586D5BF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93482" cy="7064202"/>
          </a:xfrm>
          <a:prstGeom prst="rect">
            <a:avLst/>
          </a:prstGeom>
        </p:spPr>
      </p:pic>
      <p:sp>
        <p:nvSpPr>
          <p:cNvPr id="5" name="4 Rectángulo"/>
          <p:cNvSpPr/>
          <p:nvPr/>
        </p:nvSpPr>
        <p:spPr>
          <a:xfrm>
            <a:off x="443061" y="874602"/>
            <a:ext cx="7371760" cy="400110"/>
          </a:xfrm>
          <a:prstGeom prst="rect">
            <a:avLst/>
          </a:prstGeom>
        </p:spPr>
        <p:txBody>
          <a:bodyPr wrap="square">
            <a:spAutoFit/>
          </a:bodyPr>
          <a:lstStyle/>
          <a:p>
            <a:pPr lvl="0" algn="ctr"/>
            <a:endParaRPr lang="es-HN" sz="2000" b="1" kern="0" dirty="0">
              <a:solidFill>
                <a:prstClr val="black"/>
              </a:solidFill>
              <a:latin typeface="Segoe UI" panose="020B0502040204020203" pitchFamily="34" charset="0"/>
              <a:ea typeface="Segoe UI" panose="020B0502040204020203" pitchFamily="34" charset="0"/>
              <a:cs typeface="Segoe UI" panose="020B0502040204020203" pitchFamily="34" charset="0"/>
            </a:endParaRPr>
          </a:p>
        </p:txBody>
      </p:sp>
      <p:sp>
        <p:nvSpPr>
          <p:cNvPr id="6" name="5 Rectángulo"/>
          <p:cNvSpPr/>
          <p:nvPr/>
        </p:nvSpPr>
        <p:spPr>
          <a:xfrm>
            <a:off x="641365" y="2937779"/>
            <a:ext cx="7230358" cy="351186"/>
          </a:xfrm>
          <a:prstGeom prst="rect">
            <a:avLst/>
          </a:prstGeom>
        </p:spPr>
        <p:txBody>
          <a:bodyPr wrap="square">
            <a:spAutoFit/>
          </a:bodyPr>
          <a:lstStyle/>
          <a:p>
            <a:pPr algn="just">
              <a:lnSpc>
                <a:spcPct val="115000"/>
              </a:lnSpc>
              <a:spcAft>
                <a:spcPts val="0"/>
              </a:spcAft>
            </a:pPr>
            <a:endParaRPr lang="es-HN" sz="1600" dirty="0">
              <a:latin typeface="Segoe UI" panose="020B0502040204020203" pitchFamily="34" charset="0"/>
              <a:ea typeface="Segoe UI" panose="020B0502040204020203" pitchFamily="34" charset="0"/>
              <a:cs typeface="Segoe UI" panose="020B0502040204020203" pitchFamily="34" charset="0"/>
            </a:endParaRPr>
          </a:p>
        </p:txBody>
      </p:sp>
      <p:sp>
        <p:nvSpPr>
          <p:cNvPr id="7" name="6 Rectángulo"/>
          <p:cNvSpPr/>
          <p:nvPr/>
        </p:nvSpPr>
        <p:spPr>
          <a:xfrm>
            <a:off x="584463" y="4237581"/>
            <a:ext cx="6504494" cy="351186"/>
          </a:xfrm>
          <a:prstGeom prst="rect">
            <a:avLst/>
          </a:prstGeom>
        </p:spPr>
        <p:txBody>
          <a:bodyPr wrap="square">
            <a:spAutoFit/>
          </a:bodyPr>
          <a:lstStyle/>
          <a:p>
            <a:pPr algn="just">
              <a:lnSpc>
                <a:spcPct val="115000"/>
              </a:lnSpc>
              <a:spcAft>
                <a:spcPts val="0"/>
              </a:spcAft>
            </a:pPr>
            <a:endParaRPr lang="es-HN" sz="16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2 Rectángulo"/>
          <p:cNvSpPr/>
          <p:nvPr/>
        </p:nvSpPr>
        <p:spPr>
          <a:xfrm>
            <a:off x="763572" y="-120049"/>
            <a:ext cx="7607430" cy="1309846"/>
          </a:xfrm>
          <a:prstGeom prst="rect">
            <a:avLst/>
          </a:prstGeom>
        </p:spPr>
        <p:txBody>
          <a:bodyPr wrap="square">
            <a:spAutoFit/>
          </a:bodyPr>
          <a:lstStyle/>
          <a:p>
            <a:pPr marL="180340" algn="just">
              <a:lnSpc>
                <a:spcPct val="115000"/>
              </a:lnSpc>
              <a:spcAft>
                <a:spcPts val="0"/>
              </a:spcAft>
            </a:pPr>
            <a:endParaRPr lang="es-HN" sz="1400" dirty="0">
              <a:ea typeface="Calibri"/>
              <a:cs typeface="Times New Roman"/>
            </a:endParaRPr>
          </a:p>
          <a:p>
            <a:pPr marL="180340" algn="just">
              <a:lnSpc>
                <a:spcPct val="115000"/>
              </a:lnSpc>
              <a:spcAft>
                <a:spcPts val="0"/>
              </a:spcAft>
            </a:pPr>
            <a:endParaRPr lang="es-HN" sz="1400" dirty="0">
              <a:ea typeface="Calibri"/>
              <a:cs typeface="Times New Roman"/>
            </a:endParaRPr>
          </a:p>
          <a:p>
            <a:pPr marL="180340" algn="just">
              <a:lnSpc>
                <a:spcPct val="115000"/>
              </a:lnSpc>
              <a:spcAft>
                <a:spcPts val="0"/>
              </a:spcAft>
            </a:pPr>
            <a:endParaRPr lang="es-MX" sz="1400" dirty="0">
              <a:ea typeface="Calibri"/>
              <a:cs typeface="Times New Roman"/>
            </a:endParaRPr>
          </a:p>
          <a:p>
            <a:pPr marL="180340" algn="just">
              <a:lnSpc>
                <a:spcPct val="115000"/>
              </a:lnSpc>
              <a:spcAft>
                <a:spcPts val="0"/>
              </a:spcAft>
            </a:pPr>
            <a:endParaRPr lang="es-MX" sz="1400" dirty="0">
              <a:ea typeface="Calibri"/>
              <a:cs typeface="Times New Roman"/>
            </a:endParaRPr>
          </a:p>
          <a:p>
            <a:pPr marL="180340" algn="just">
              <a:lnSpc>
                <a:spcPct val="115000"/>
              </a:lnSpc>
              <a:spcAft>
                <a:spcPts val="0"/>
              </a:spcAft>
            </a:pPr>
            <a:endParaRPr lang="es-HN" sz="1400" dirty="0">
              <a:latin typeface="Segoe UI" panose="020B0502040204020203" pitchFamily="34" charset="0"/>
              <a:ea typeface="Calibri"/>
              <a:cs typeface="Segoe UI" panose="020B0502040204020203" pitchFamily="34" charset="0"/>
            </a:endParaRPr>
          </a:p>
        </p:txBody>
      </p:sp>
      <p:sp>
        <p:nvSpPr>
          <p:cNvPr id="8" name="Título 1">
            <a:extLst>
              <a:ext uri="{FF2B5EF4-FFF2-40B4-BE49-F238E27FC236}">
                <a16:creationId xmlns:a16="http://schemas.microsoft.com/office/drawing/2014/main" id="{6ABF883D-AEC5-4820-A090-02DB79F305F2}"/>
              </a:ext>
            </a:extLst>
          </p:cNvPr>
          <p:cNvSpPr txBox="1">
            <a:spLocks/>
          </p:cNvSpPr>
          <p:nvPr/>
        </p:nvSpPr>
        <p:spPr>
          <a:xfrm>
            <a:off x="261003" y="285226"/>
            <a:ext cx="8241632" cy="551841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457200" lvl="1" rtl="0">
              <a:lnSpc>
                <a:spcPct val="150000"/>
              </a:lnSpc>
              <a:spcBef>
                <a:spcPts val="500"/>
              </a:spcBef>
              <a:defRPr/>
            </a:pPr>
            <a:endParaRPr lang="es-ES" sz="2400" b="1" kern="0" dirty="0">
              <a:solidFill>
                <a:sysClr val="windowText" lastClr="000000"/>
              </a:solidFill>
            </a:endParaRPr>
          </a:p>
          <a:p>
            <a:pPr marL="457200" lvl="1" rtl="0">
              <a:lnSpc>
                <a:spcPct val="150000"/>
              </a:lnSpc>
              <a:spcBef>
                <a:spcPts val="500"/>
              </a:spcBef>
              <a:defRPr/>
            </a:pPr>
            <a:endParaRPr lang="es-ES" sz="2400" b="1" kern="0" dirty="0">
              <a:solidFill>
                <a:sysClr val="windowText" lastClr="000000"/>
              </a:solidFill>
            </a:endParaRPr>
          </a:p>
          <a:p>
            <a:pPr marL="457200" lvl="1" rtl="0">
              <a:lnSpc>
                <a:spcPct val="150000"/>
              </a:lnSpc>
              <a:spcBef>
                <a:spcPts val="500"/>
              </a:spcBef>
              <a:defRPr/>
            </a:pPr>
            <a:endParaRPr lang="es-ES" sz="2400" b="1" kern="0" dirty="0">
              <a:solidFill>
                <a:sysClr val="windowText" lastClr="000000"/>
              </a:solidFill>
            </a:endParaRPr>
          </a:p>
          <a:p>
            <a:pPr marL="457200" lvl="1" rtl="0">
              <a:lnSpc>
                <a:spcPct val="150000"/>
              </a:lnSpc>
              <a:spcBef>
                <a:spcPts val="500"/>
              </a:spcBef>
              <a:defRPr/>
            </a:pPr>
            <a:endParaRPr lang="es-ES" sz="2400" b="1" kern="0" dirty="0">
              <a:solidFill>
                <a:sysClr val="windowText" lastClr="000000"/>
              </a:solidFill>
            </a:endParaRPr>
          </a:p>
        </p:txBody>
      </p:sp>
      <p:sp>
        <p:nvSpPr>
          <p:cNvPr id="11" name="Título 1">
            <a:extLst>
              <a:ext uri="{FF2B5EF4-FFF2-40B4-BE49-F238E27FC236}">
                <a16:creationId xmlns:a16="http://schemas.microsoft.com/office/drawing/2014/main" id="{0A668434-D59E-42E4-A697-DB70216D213A}"/>
              </a:ext>
            </a:extLst>
          </p:cNvPr>
          <p:cNvSpPr txBox="1">
            <a:spLocks/>
          </p:cNvSpPr>
          <p:nvPr/>
        </p:nvSpPr>
        <p:spPr>
          <a:xfrm>
            <a:off x="584463" y="3286709"/>
            <a:ext cx="8119424" cy="55446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457200" lvl="1" algn="ctr" rtl="0">
              <a:lnSpc>
                <a:spcPct val="150000"/>
              </a:lnSpc>
              <a:spcBef>
                <a:spcPts val="500"/>
              </a:spcBef>
              <a:defRPr/>
            </a:pPr>
            <a:endParaRPr lang="es-ES" sz="2400" b="1" kern="0" dirty="0">
              <a:solidFill>
                <a:sysClr val="windowText" lastClr="000000"/>
              </a:solidFill>
            </a:endParaRPr>
          </a:p>
        </p:txBody>
      </p:sp>
      <p:graphicFrame>
        <p:nvGraphicFramePr>
          <p:cNvPr id="9" name="Marcador de contenido 19">
            <a:extLst>
              <a:ext uri="{FF2B5EF4-FFF2-40B4-BE49-F238E27FC236}">
                <a16:creationId xmlns:a16="http://schemas.microsoft.com/office/drawing/2014/main" id="{E9020714-FA4B-4D5E-A00E-8D1E1110CAFE}"/>
              </a:ext>
            </a:extLst>
          </p:cNvPr>
          <p:cNvGraphicFramePr>
            <a:graphicFrameLocks/>
          </p:cNvGraphicFramePr>
          <p:nvPr>
            <p:extLst>
              <p:ext uri="{D42A27DB-BD31-4B8C-83A1-F6EECF244321}">
                <p14:modId xmlns:p14="http://schemas.microsoft.com/office/powerpoint/2010/main" val="1078932743"/>
              </p:ext>
            </p:extLst>
          </p:nvPr>
        </p:nvGraphicFramePr>
        <p:xfrm>
          <a:off x="838199" y="1510653"/>
          <a:ext cx="7542229" cy="44130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ítulo 1">
            <a:extLst>
              <a:ext uri="{FF2B5EF4-FFF2-40B4-BE49-F238E27FC236}">
                <a16:creationId xmlns:a16="http://schemas.microsoft.com/office/drawing/2014/main" id="{3AF6DFCE-246B-400E-B1EB-6F6725FBCC64}"/>
              </a:ext>
            </a:extLst>
          </p:cNvPr>
          <p:cNvSpPr>
            <a:spLocks noGrp="1"/>
          </p:cNvSpPr>
          <p:nvPr>
            <p:ph type="ctrTitle"/>
          </p:nvPr>
        </p:nvSpPr>
        <p:spPr>
          <a:xfrm>
            <a:off x="1240843" y="620784"/>
            <a:ext cx="5965092" cy="804953"/>
          </a:xfrm>
        </p:spPr>
        <p:txBody>
          <a:bodyPr>
            <a:normAutofit fontScale="90000"/>
          </a:bodyPr>
          <a:lstStyle/>
          <a:p>
            <a:pPr algn="l"/>
            <a:r>
              <a:rPr lang="es-HN" sz="2000" b="1" dirty="0">
                <a:latin typeface="Times New Roman" panose="02020603050405020304" pitchFamily="18" charset="0"/>
                <a:cs typeface="Times New Roman" panose="02020603050405020304" pitchFamily="18" charset="0"/>
              </a:rPr>
              <a:t>Título IX</a:t>
            </a:r>
            <a:br>
              <a:rPr lang="es-HN" sz="2000" b="1" dirty="0">
                <a:latin typeface="Times New Roman" panose="02020603050405020304" pitchFamily="18" charset="0"/>
                <a:cs typeface="Times New Roman" panose="02020603050405020304" pitchFamily="18" charset="0"/>
              </a:rPr>
            </a:br>
            <a:r>
              <a:rPr lang="es-HN" sz="2000" b="1" dirty="0">
                <a:latin typeface="Times New Roman" panose="02020603050405020304" pitchFamily="18" charset="0"/>
                <a:cs typeface="Times New Roman" panose="02020603050405020304" pitchFamily="18" charset="0"/>
              </a:rPr>
              <a:t>Capítulo IX</a:t>
            </a:r>
            <a:br>
              <a:rPr lang="es-HN" sz="2000" b="1" dirty="0">
                <a:latin typeface="Times New Roman" panose="02020603050405020304" pitchFamily="18" charset="0"/>
                <a:cs typeface="Times New Roman" panose="02020603050405020304" pitchFamily="18" charset="0"/>
              </a:rPr>
            </a:br>
            <a:r>
              <a:rPr lang="es-HN" sz="2000" b="1" dirty="0">
                <a:latin typeface="Times New Roman" panose="02020603050405020304" pitchFamily="18" charset="0"/>
                <a:cs typeface="Times New Roman" panose="02020603050405020304" pitchFamily="18" charset="0"/>
              </a:rPr>
              <a:t>Sistema disciplinario estudiantil </a:t>
            </a:r>
          </a:p>
        </p:txBody>
      </p:sp>
    </p:spTree>
    <p:extLst>
      <p:ext uri="{BB962C8B-B14F-4D97-AF65-F5344CB8AC3E}">
        <p14:creationId xmlns:p14="http://schemas.microsoft.com/office/powerpoint/2010/main" val="21643887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 3" descr="PAGINA POWERPOINT PRESENTACIÓN 2.jpg">
            <a:extLst>
              <a:ext uri="{FF2B5EF4-FFF2-40B4-BE49-F238E27FC236}">
                <a16:creationId xmlns:a16="http://schemas.microsoft.com/office/drawing/2014/main" id="{E893A21E-9282-2546-899B-C66C8BEABB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93482" cy="7064202"/>
          </a:xfrm>
          <a:prstGeom prst="rect">
            <a:avLst/>
          </a:prstGeom>
        </p:spPr>
      </p:pic>
      <p:sp>
        <p:nvSpPr>
          <p:cNvPr id="5" name="4 Rectángulo"/>
          <p:cNvSpPr/>
          <p:nvPr/>
        </p:nvSpPr>
        <p:spPr>
          <a:xfrm>
            <a:off x="443061" y="874602"/>
            <a:ext cx="7371760" cy="400110"/>
          </a:xfrm>
          <a:prstGeom prst="rect">
            <a:avLst/>
          </a:prstGeom>
        </p:spPr>
        <p:txBody>
          <a:bodyPr wrap="square">
            <a:spAutoFit/>
          </a:bodyPr>
          <a:lstStyle/>
          <a:p>
            <a:pPr lvl="0" algn="ctr"/>
            <a:endParaRPr lang="es-HN" sz="2000" b="1" kern="0" dirty="0">
              <a:solidFill>
                <a:prstClr val="black"/>
              </a:solidFill>
              <a:latin typeface="Segoe UI" panose="020B0502040204020203" pitchFamily="34" charset="0"/>
              <a:ea typeface="Segoe UI" panose="020B0502040204020203" pitchFamily="34" charset="0"/>
              <a:cs typeface="Segoe UI" panose="020B0502040204020203" pitchFamily="34" charset="0"/>
            </a:endParaRPr>
          </a:p>
        </p:txBody>
      </p:sp>
      <p:sp>
        <p:nvSpPr>
          <p:cNvPr id="7" name="6 Rectángulo"/>
          <p:cNvSpPr/>
          <p:nvPr/>
        </p:nvSpPr>
        <p:spPr>
          <a:xfrm>
            <a:off x="584463" y="4237581"/>
            <a:ext cx="6504494" cy="351186"/>
          </a:xfrm>
          <a:prstGeom prst="rect">
            <a:avLst/>
          </a:prstGeom>
        </p:spPr>
        <p:txBody>
          <a:bodyPr wrap="square">
            <a:spAutoFit/>
          </a:bodyPr>
          <a:lstStyle/>
          <a:p>
            <a:pPr algn="just">
              <a:lnSpc>
                <a:spcPct val="115000"/>
              </a:lnSpc>
              <a:spcAft>
                <a:spcPts val="0"/>
              </a:spcAft>
            </a:pPr>
            <a:endParaRPr lang="es-HN" sz="1600" dirty="0">
              <a:latin typeface="Segoe UI" panose="020B0502040204020203" pitchFamily="34" charset="0"/>
              <a:ea typeface="Segoe UI" panose="020B0502040204020203" pitchFamily="34" charset="0"/>
              <a:cs typeface="Segoe UI" panose="020B0502040204020203" pitchFamily="34" charset="0"/>
            </a:endParaRPr>
          </a:p>
        </p:txBody>
      </p:sp>
      <p:sp>
        <p:nvSpPr>
          <p:cNvPr id="2" name="1 Rectángulo"/>
          <p:cNvSpPr/>
          <p:nvPr/>
        </p:nvSpPr>
        <p:spPr>
          <a:xfrm>
            <a:off x="2263329" y="1559693"/>
            <a:ext cx="5051871" cy="1323439"/>
          </a:xfrm>
          <a:prstGeom prst="rect">
            <a:avLst/>
          </a:prstGeom>
        </p:spPr>
        <p:txBody>
          <a:bodyPr wrap="square">
            <a:spAutoFit/>
          </a:bodyPr>
          <a:lstStyle/>
          <a:p>
            <a:pPr lvl="0" algn="ctr"/>
            <a:r>
              <a:rPr lang="es-HN" sz="4000" b="1" kern="0" dirty="0">
                <a:solidFill>
                  <a:schemeClr val="accent1">
                    <a:lumMod val="75000"/>
                  </a:schemeClr>
                </a:solidFill>
                <a:latin typeface="Times New Roman" panose="02020603050405020304" pitchFamily="18" charset="0"/>
                <a:ea typeface="Segoe UI" panose="020B0502040204020203" pitchFamily="34" charset="0"/>
                <a:cs typeface="Times New Roman" panose="02020603050405020304" pitchFamily="18" charset="0"/>
              </a:rPr>
              <a:t>¡Gracias por su atención!</a:t>
            </a:r>
          </a:p>
        </p:txBody>
      </p:sp>
    </p:spTree>
    <p:extLst>
      <p:ext uri="{BB962C8B-B14F-4D97-AF65-F5344CB8AC3E}">
        <p14:creationId xmlns:p14="http://schemas.microsoft.com/office/powerpoint/2010/main" val="397256237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d 3" descr="PAGINA POWERPOINT PRESENTACIÓN 2.jpg">
            <a:extLst>
              <a:ext uri="{FF2B5EF4-FFF2-40B4-BE49-F238E27FC236}">
                <a16:creationId xmlns:a16="http://schemas.microsoft.com/office/drawing/2014/main" id="{526700D0-E5CD-394F-818D-467CAEA7AC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93482" cy="7064202"/>
          </a:xfrm>
          <a:prstGeom prst="rect">
            <a:avLst/>
          </a:prstGeom>
        </p:spPr>
      </p:pic>
      <p:sp>
        <p:nvSpPr>
          <p:cNvPr id="2" name="Título 1"/>
          <p:cNvSpPr>
            <a:spLocks noGrp="1"/>
          </p:cNvSpPr>
          <p:nvPr>
            <p:ph type="title"/>
          </p:nvPr>
        </p:nvSpPr>
        <p:spPr>
          <a:xfrm>
            <a:off x="628650" y="443060"/>
            <a:ext cx="8119424" cy="554468"/>
          </a:xfrm>
        </p:spPr>
        <p:txBody>
          <a:bodyPr>
            <a:normAutofit fontScale="90000"/>
          </a:bodyPr>
          <a:lstStyle/>
          <a:p>
            <a:pPr marL="457200" marR="0" lvl="1" indent="0" algn="ctr" defTabSz="914400" rtl="0" eaLnBrk="1" fontAlgn="auto" latinLnBrk="0" hangingPunct="1">
              <a:lnSpc>
                <a:spcPct val="150000"/>
              </a:lnSpc>
              <a:spcBef>
                <a:spcPts val="500"/>
              </a:spcBef>
              <a:spcAft>
                <a:spcPts val="0"/>
              </a:spcAft>
              <a:tabLst/>
              <a:defRPr/>
            </a:pPr>
            <a:br>
              <a:rPr kumimoji="0" lang="es-HN" sz="1600" b="0" i="0" u="none" strike="noStrike" kern="1200" cap="none" spc="0" normalizeH="0" baseline="0" noProof="0">
                <a:ln>
                  <a:noFill/>
                </a:ln>
                <a:solidFill>
                  <a:prstClr val="black"/>
                </a:solidFill>
                <a:effectLst/>
                <a:uLnTx/>
                <a:uFillTx/>
                <a:latin typeface="Calibri" panose="020F0502020204030204"/>
                <a:ea typeface="Calibri"/>
                <a:cs typeface="Times New Roman"/>
              </a:rPr>
            </a:br>
            <a:r>
              <a:rPr kumimoji="0" lang="es-HN" sz="1600" b="0" i="0" u="none" strike="noStrike" kern="1200" cap="none" spc="0" normalizeH="0" baseline="0" noProof="0">
                <a:ln>
                  <a:noFill/>
                </a:ln>
                <a:solidFill>
                  <a:prstClr val="black"/>
                </a:solidFill>
                <a:effectLst/>
                <a:uLnTx/>
                <a:uFillTx/>
                <a:latin typeface="Calibri" panose="020F0502020204030204"/>
                <a:ea typeface="Calibri"/>
                <a:cs typeface="Times New Roman"/>
              </a:rPr>
              <a:t>      </a:t>
            </a:r>
            <a:endParaRPr lang="es-ES" dirty="0"/>
          </a:p>
        </p:txBody>
      </p:sp>
      <p:sp>
        <p:nvSpPr>
          <p:cNvPr id="3" name="Marcador de contenido 2"/>
          <p:cNvSpPr>
            <a:spLocks noGrp="1"/>
          </p:cNvSpPr>
          <p:nvPr>
            <p:ph idx="1"/>
          </p:nvPr>
        </p:nvSpPr>
        <p:spPr>
          <a:xfrm>
            <a:off x="454298" y="443060"/>
            <a:ext cx="8293776" cy="5618106"/>
          </a:xfrm>
        </p:spPr>
        <p:txBody>
          <a:bodyPr>
            <a:normAutofit/>
          </a:bodyPr>
          <a:lstStyle/>
          <a:p>
            <a:pPr marL="0" indent="0">
              <a:buNone/>
            </a:pPr>
            <a:r>
              <a:rPr lang="es-ES" sz="2200" b="1" dirty="0">
                <a:solidFill>
                  <a:schemeClr val="accent1">
                    <a:lumMod val="75000"/>
                  </a:schemeClr>
                </a:solidFill>
                <a:latin typeface="Times New Roman" panose="02020603050405020304" pitchFamily="18" charset="0"/>
                <a:cs typeface="Times New Roman" panose="02020603050405020304" pitchFamily="18" charset="0"/>
              </a:rPr>
              <a:t>Objetivo general</a:t>
            </a:r>
          </a:p>
          <a:p>
            <a:pPr marL="0" indent="0" algn="just">
              <a:buNone/>
            </a:pPr>
            <a:r>
              <a:rPr lang="es-ES" sz="2200" dirty="0">
                <a:latin typeface="Times New Roman" panose="02020603050405020304" pitchFamily="18" charset="0"/>
                <a:cs typeface="Times New Roman" panose="02020603050405020304" pitchFamily="18" charset="0"/>
              </a:rPr>
              <a:t>Aplicar de manera permanente las Normas académicas de la </a:t>
            </a:r>
            <a:r>
              <a:rPr lang="es-ES" sz="2200" dirty="0" err="1">
                <a:latin typeface="Times New Roman" panose="02020603050405020304" pitchFamily="18" charset="0"/>
                <a:cs typeface="Times New Roman" panose="02020603050405020304" pitchFamily="18" charset="0"/>
              </a:rPr>
              <a:t>Unah</a:t>
            </a:r>
            <a:r>
              <a:rPr lang="es-ES" sz="2200" dirty="0">
                <a:latin typeface="Times New Roman" panose="02020603050405020304" pitchFamily="18" charset="0"/>
                <a:cs typeface="Times New Roman" panose="02020603050405020304" pitchFamily="18" charset="0"/>
              </a:rPr>
              <a:t> en los procesos académico-administrativo</a:t>
            </a:r>
            <a:r>
              <a:rPr lang="es-ES" sz="2000" dirty="0">
                <a:latin typeface="Times New Roman" panose="02020603050405020304" pitchFamily="18" charset="0"/>
                <a:cs typeface="Times New Roman" panose="02020603050405020304" pitchFamily="18" charset="0"/>
              </a:rPr>
              <a:t>.</a:t>
            </a:r>
          </a:p>
          <a:p>
            <a:pPr marL="0" indent="0" algn="just">
              <a:lnSpc>
                <a:spcPct val="150000"/>
              </a:lnSpc>
              <a:buNone/>
            </a:pPr>
            <a:endParaRPr lang="es-ES" sz="2000" dirty="0">
              <a:latin typeface="Times New Roman" panose="02020603050405020304" pitchFamily="18" charset="0"/>
              <a:cs typeface="Times New Roman" panose="02020603050405020304" pitchFamily="18" charset="0"/>
            </a:endParaRPr>
          </a:p>
        </p:txBody>
      </p:sp>
      <p:sp>
        <p:nvSpPr>
          <p:cNvPr id="5" name="Forma libre: forma 4">
            <a:extLst>
              <a:ext uri="{FF2B5EF4-FFF2-40B4-BE49-F238E27FC236}">
                <a16:creationId xmlns:a16="http://schemas.microsoft.com/office/drawing/2014/main" id="{8B581FA9-8B5B-4039-9BA2-82A1B198869E}"/>
              </a:ext>
            </a:extLst>
          </p:cNvPr>
          <p:cNvSpPr/>
          <p:nvPr/>
        </p:nvSpPr>
        <p:spPr>
          <a:xfrm>
            <a:off x="454298" y="1934058"/>
            <a:ext cx="7069624" cy="3532464"/>
          </a:xfrm>
          <a:custGeom>
            <a:avLst/>
            <a:gdLst>
              <a:gd name="connsiteX0" fmla="*/ 0 w 9034584"/>
              <a:gd name="connsiteY0" fmla="*/ 271959 h 2719586"/>
              <a:gd name="connsiteX1" fmla="*/ 271959 w 9034584"/>
              <a:gd name="connsiteY1" fmla="*/ 0 h 2719586"/>
              <a:gd name="connsiteX2" fmla="*/ 8762625 w 9034584"/>
              <a:gd name="connsiteY2" fmla="*/ 0 h 2719586"/>
              <a:gd name="connsiteX3" fmla="*/ 9034584 w 9034584"/>
              <a:gd name="connsiteY3" fmla="*/ 271959 h 2719586"/>
              <a:gd name="connsiteX4" fmla="*/ 9034584 w 9034584"/>
              <a:gd name="connsiteY4" fmla="*/ 2447627 h 2719586"/>
              <a:gd name="connsiteX5" fmla="*/ 8762625 w 9034584"/>
              <a:gd name="connsiteY5" fmla="*/ 2719586 h 2719586"/>
              <a:gd name="connsiteX6" fmla="*/ 271959 w 9034584"/>
              <a:gd name="connsiteY6" fmla="*/ 2719586 h 2719586"/>
              <a:gd name="connsiteX7" fmla="*/ 0 w 9034584"/>
              <a:gd name="connsiteY7" fmla="*/ 2447627 h 2719586"/>
              <a:gd name="connsiteX8" fmla="*/ 0 w 9034584"/>
              <a:gd name="connsiteY8" fmla="*/ 271959 h 2719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34584" h="2719586">
                <a:moveTo>
                  <a:pt x="0" y="271959"/>
                </a:moveTo>
                <a:cubicBezTo>
                  <a:pt x="0" y="121760"/>
                  <a:pt x="121760" y="0"/>
                  <a:pt x="271959" y="0"/>
                </a:cubicBezTo>
                <a:lnTo>
                  <a:pt x="8762625" y="0"/>
                </a:lnTo>
                <a:cubicBezTo>
                  <a:pt x="8912824" y="0"/>
                  <a:pt x="9034584" y="121760"/>
                  <a:pt x="9034584" y="271959"/>
                </a:cubicBezTo>
                <a:lnTo>
                  <a:pt x="9034584" y="2447627"/>
                </a:lnTo>
                <a:cubicBezTo>
                  <a:pt x="9034584" y="2597826"/>
                  <a:pt x="8912824" y="2719586"/>
                  <a:pt x="8762625" y="2719586"/>
                </a:cubicBezTo>
                <a:lnTo>
                  <a:pt x="271959" y="2719586"/>
                </a:lnTo>
                <a:cubicBezTo>
                  <a:pt x="121760" y="2719586"/>
                  <a:pt x="0" y="2597826"/>
                  <a:pt x="0" y="2447627"/>
                </a:cubicBezTo>
                <a:lnTo>
                  <a:pt x="0" y="271959"/>
                </a:lnTo>
                <a:close/>
              </a:path>
            </a:pathLst>
          </a:cu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171094" tIns="171094" rIns="171094" bIns="171094" numCol="1" spcCol="1270" anchor="ctr" anchorCtr="0">
            <a:noAutofit/>
          </a:bodyPr>
          <a:lstStyle/>
          <a:p>
            <a:pPr marL="0" marR="0" lvl="0" indent="0" algn="just" defTabSz="1066800" eaLnBrk="1" fontAlgn="auto" latinLnBrk="0" hangingPunct="1">
              <a:lnSpc>
                <a:spcPct val="90000"/>
              </a:lnSpc>
              <a:spcBef>
                <a:spcPct val="0"/>
              </a:spcBef>
              <a:spcAft>
                <a:spcPct val="35000"/>
              </a:spcAft>
              <a:buClrTx/>
              <a:buSzTx/>
              <a:buFontTx/>
              <a:buNone/>
              <a:tabLst/>
              <a:defRPr/>
            </a:pPr>
            <a:r>
              <a:rPr kumimoji="0" lang="es-HN" sz="2400" b="1" i="0" u="none" strike="noStrike" kern="0" cap="none" spc="0" normalizeH="0" baseline="0" noProof="0" dirty="0">
                <a:ln>
                  <a:noFill/>
                </a:ln>
                <a:solidFill>
                  <a:prstClr val="black">
                    <a:hueOff val="0"/>
                    <a:satOff val="0"/>
                    <a:lumOff val="0"/>
                    <a:alphaOff val="0"/>
                  </a:prstClr>
                </a:solidFill>
                <a:effectLst/>
                <a:uLnTx/>
                <a:uFillTx/>
                <a:latin typeface="Times New Roman" panose="02020603050405020304" pitchFamily="18" charset="0"/>
                <a:ea typeface="+mn-ea"/>
                <a:cs typeface="Times New Roman" panose="02020603050405020304" pitchFamily="18" charset="0"/>
              </a:rPr>
              <a:t>Título VIII</a:t>
            </a:r>
          </a:p>
          <a:p>
            <a:pPr marL="0" marR="0" lvl="0" indent="0" algn="just" defTabSz="1066800" eaLnBrk="1" fontAlgn="auto" latinLnBrk="0" hangingPunct="1">
              <a:lnSpc>
                <a:spcPct val="90000"/>
              </a:lnSpc>
              <a:spcBef>
                <a:spcPct val="0"/>
              </a:spcBef>
              <a:spcAft>
                <a:spcPct val="35000"/>
              </a:spcAft>
              <a:buClrTx/>
              <a:buSzTx/>
              <a:buFontTx/>
              <a:buNone/>
              <a:tabLst/>
              <a:defRPr/>
            </a:pPr>
            <a:r>
              <a:rPr kumimoji="0" lang="es-HN" sz="2400" b="1" i="0" u="none" strike="noStrike" kern="0" cap="none" spc="0" normalizeH="0" baseline="0" noProof="0" dirty="0">
                <a:ln>
                  <a:noFill/>
                </a:ln>
                <a:solidFill>
                  <a:prstClr val="black">
                    <a:hueOff val="0"/>
                    <a:satOff val="0"/>
                    <a:lumOff val="0"/>
                    <a:alphaOff val="0"/>
                  </a:prstClr>
                </a:solidFill>
                <a:effectLst/>
                <a:uLnTx/>
                <a:uFillTx/>
                <a:latin typeface="Times New Roman" panose="02020603050405020304" pitchFamily="18" charset="0"/>
                <a:ea typeface="+mn-ea"/>
                <a:cs typeface="Times New Roman" panose="02020603050405020304" pitchFamily="18" charset="0"/>
              </a:rPr>
              <a:t>Capítulo VIII</a:t>
            </a:r>
          </a:p>
          <a:p>
            <a:pPr marL="0" marR="0" lvl="0" indent="0" algn="just" defTabSz="1066800" eaLnBrk="1" fontAlgn="auto" latinLnBrk="0" hangingPunct="1">
              <a:lnSpc>
                <a:spcPct val="90000"/>
              </a:lnSpc>
              <a:spcBef>
                <a:spcPct val="0"/>
              </a:spcBef>
              <a:spcAft>
                <a:spcPct val="35000"/>
              </a:spcAft>
              <a:buClrTx/>
              <a:buSzTx/>
              <a:buFontTx/>
              <a:buNone/>
              <a:tabLst/>
              <a:defRPr/>
            </a:pPr>
            <a:r>
              <a:rPr kumimoji="0" lang="es-HN" sz="2400" b="1" i="0" u="none" strike="noStrike" kern="0" cap="none" spc="0" normalizeH="0" baseline="0" noProof="0" dirty="0">
                <a:ln>
                  <a:noFill/>
                </a:ln>
                <a:solidFill>
                  <a:prstClr val="black">
                    <a:hueOff val="0"/>
                    <a:satOff val="0"/>
                    <a:lumOff val="0"/>
                    <a:alphaOff val="0"/>
                  </a:prstClr>
                </a:solidFill>
                <a:effectLst/>
                <a:uLnTx/>
                <a:uFillTx/>
                <a:latin typeface="Times New Roman" panose="02020603050405020304" pitchFamily="18" charset="0"/>
                <a:ea typeface="+mn-ea"/>
                <a:cs typeface="Times New Roman" panose="02020603050405020304" pitchFamily="18" charset="0"/>
              </a:rPr>
              <a:t>Artículo 150. </a:t>
            </a:r>
            <a:r>
              <a:rPr kumimoji="0" lang="es-HN" sz="2400" b="0" i="0" u="none" strike="noStrike" kern="0" cap="none" spc="0" normalizeH="0" baseline="0" noProof="0" dirty="0">
                <a:ln>
                  <a:noFill/>
                </a:ln>
                <a:solidFill>
                  <a:prstClr val="black">
                    <a:hueOff val="0"/>
                    <a:satOff val="0"/>
                    <a:lumOff val="0"/>
                    <a:alphaOff val="0"/>
                  </a:prstClr>
                </a:solidFill>
                <a:effectLst/>
                <a:uLnTx/>
                <a:uFillTx/>
                <a:latin typeface="Times New Roman" panose="02020603050405020304" pitchFamily="18" charset="0"/>
                <a:ea typeface="+mn-ea"/>
                <a:cs typeface="Times New Roman" panose="02020603050405020304" pitchFamily="18" charset="0"/>
              </a:rPr>
              <a:t>Equivalencias externas. </a:t>
            </a:r>
            <a:r>
              <a:rPr kumimoji="0" lang="es-ES" sz="2400" b="0" i="0" u="none" strike="noStrike" kern="0" cap="none" spc="0" normalizeH="0" baseline="0" noProof="0" dirty="0">
                <a:ln>
                  <a:noFill/>
                </a:ln>
                <a:solidFill>
                  <a:prstClr val="black">
                    <a:hueOff val="0"/>
                    <a:satOff val="0"/>
                    <a:lumOff val="0"/>
                    <a:alphaOff val="0"/>
                  </a:prstClr>
                </a:solidFill>
                <a:effectLst/>
                <a:uLnTx/>
                <a:uFillTx/>
                <a:latin typeface="Times New Roman" panose="02020603050405020304" pitchFamily="18" charset="0"/>
                <a:ea typeface="+mn-ea"/>
                <a:cs typeface="Times New Roman" panose="02020603050405020304" pitchFamily="18" charset="0"/>
              </a:rPr>
              <a:t>Son las que se otorgan a estudiantes que han realizado estudios en instituciones nacionales o extranjeras del nivel superior que el Consejo de Educación Superior, en su caso, y la UNAH reconoce.</a:t>
            </a:r>
            <a:endParaRPr kumimoji="0" lang="es-HN" sz="2400" b="0" i="0" u="none" strike="noStrike" kern="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603171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 3" descr="PAGINA POWERPOINT PRESENTACIÓN 2.jpg">
            <a:extLst>
              <a:ext uri="{FF2B5EF4-FFF2-40B4-BE49-F238E27FC236}">
                <a16:creationId xmlns:a16="http://schemas.microsoft.com/office/drawing/2014/main" id="{44913BAA-DCC3-3C4B-91EC-C42CF3D1C3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93482" cy="7064202"/>
          </a:xfrm>
          <a:prstGeom prst="rect">
            <a:avLst/>
          </a:prstGeom>
        </p:spPr>
      </p:pic>
      <p:sp>
        <p:nvSpPr>
          <p:cNvPr id="2" name="Título 1"/>
          <p:cNvSpPr>
            <a:spLocks noGrp="1"/>
          </p:cNvSpPr>
          <p:nvPr>
            <p:ph type="title"/>
          </p:nvPr>
        </p:nvSpPr>
        <p:spPr>
          <a:xfrm>
            <a:off x="628650" y="443060"/>
            <a:ext cx="8119424" cy="554468"/>
          </a:xfrm>
        </p:spPr>
        <p:txBody>
          <a:bodyPr>
            <a:normAutofit fontScale="90000"/>
          </a:bodyPr>
          <a:lstStyle/>
          <a:p>
            <a:pPr marL="457200" marR="0" lvl="1" indent="0" algn="ctr" defTabSz="914400" rtl="0" eaLnBrk="1" fontAlgn="auto" latinLnBrk="0" hangingPunct="1">
              <a:lnSpc>
                <a:spcPct val="150000"/>
              </a:lnSpc>
              <a:spcBef>
                <a:spcPts val="500"/>
              </a:spcBef>
              <a:spcAft>
                <a:spcPts val="0"/>
              </a:spcAft>
              <a:tabLst/>
              <a:defRPr/>
            </a:pPr>
            <a:br>
              <a:rPr kumimoji="0" lang="es-HN" sz="1600" b="0" i="0" u="none" strike="noStrike" kern="1200" cap="none" spc="0" normalizeH="0" baseline="0" noProof="0" dirty="0">
                <a:ln>
                  <a:noFill/>
                </a:ln>
                <a:solidFill>
                  <a:prstClr val="black"/>
                </a:solidFill>
                <a:effectLst/>
                <a:uLnTx/>
                <a:uFillTx/>
                <a:latin typeface="Calibri" panose="020F0502020204030204"/>
                <a:ea typeface="Calibri"/>
                <a:cs typeface="Times New Roman"/>
              </a:rPr>
            </a:br>
            <a:r>
              <a:rPr kumimoji="0" lang="es-HN" sz="1600" b="0" i="0" u="none" strike="noStrike" kern="1200" cap="none" spc="0" normalizeH="0" baseline="0" noProof="0" dirty="0">
                <a:ln>
                  <a:noFill/>
                </a:ln>
                <a:solidFill>
                  <a:prstClr val="black"/>
                </a:solidFill>
                <a:effectLst/>
                <a:uLnTx/>
                <a:uFillTx/>
                <a:latin typeface="Calibri" panose="020F0502020204030204"/>
                <a:ea typeface="Calibri"/>
                <a:cs typeface="Times New Roman"/>
              </a:rPr>
              <a:t>      </a:t>
            </a:r>
            <a:endParaRPr lang="es-ES" dirty="0"/>
          </a:p>
        </p:txBody>
      </p:sp>
      <p:graphicFrame>
        <p:nvGraphicFramePr>
          <p:cNvPr id="5" name="Marcador de contenido 3">
            <a:extLst>
              <a:ext uri="{FF2B5EF4-FFF2-40B4-BE49-F238E27FC236}">
                <a16:creationId xmlns:a16="http://schemas.microsoft.com/office/drawing/2014/main" id="{711842C5-838A-4C6A-B355-B3DE1DEE14CB}"/>
              </a:ext>
            </a:extLst>
          </p:cNvPr>
          <p:cNvGraphicFramePr>
            <a:graphicFrameLocks noGrp="1"/>
          </p:cNvGraphicFramePr>
          <p:nvPr>
            <p:ph idx="1"/>
            <p:extLst>
              <p:ext uri="{D42A27DB-BD31-4B8C-83A1-F6EECF244321}">
                <p14:modId xmlns:p14="http://schemas.microsoft.com/office/powerpoint/2010/main" val="1941634242"/>
              </p:ext>
            </p:extLst>
          </p:nvPr>
        </p:nvGraphicFramePr>
        <p:xfrm>
          <a:off x="396876" y="541866"/>
          <a:ext cx="7866592" cy="50122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3712451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Bild 3" descr="PAGINA POWERPOINT PRESENTACIÓN 2.jpg">
            <a:extLst>
              <a:ext uri="{FF2B5EF4-FFF2-40B4-BE49-F238E27FC236}">
                <a16:creationId xmlns:a16="http://schemas.microsoft.com/office/drawing/2014/main" id="{3EE141EC-A21E-5046-AF4F-BD67011A13D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93482" cy="7064202"/>
          </a:xfrm>
          <a:prstGeom prst="rect">
            <a:avLst/>
          </a:prstGeom>
        </p:spPr>
      </p:pic>
      <p:sp>
        <p:nvSpPr>
          <p:cNvPr id="2" name="Título 1"/>
          <p:cNvSpPr>
            <a:spLocks noGrp="1"/>
          </p:cNvSpPr>
          <p:nvPr>
            <p:ph type="title"/>
          </p:nvPr>
        </p:nvSpPr>
        <p:spPr>
          <a:xfrm>
            <a:off x="628650" y="573224"/>
            <a:ext cx="8119424" cy="554468"/>
          </a:xfrm>
        </p:spPr>
        <p:txBody>
          <a:bodyPr>
            <a:normAutofit fontScale="90000"/>
          </a:bodyPr>
          <a:lstStyle/>
          <a:p>
            <a:pPr marL="457200" marR="0" lvl="1" indent="0" algn="ctr" defTabSz="914400" rtl="0" eaLnBrk="1" fontAlgn="auto" latinLnBrk="0" hangingPunct="1">
              <a:lnSpc>
                <a:spcPct val="150000"/>
              </a:lnSpc>
              <a:spcBef>
                <a:spcPts val="500"/>
              </a:spcBef>
              <a:spcAft>
                <a:spcPts val="0"/>
              </a:spcAft>
              <a:tabLst/>
              <a:defRPr/>
            </a:pPr>
            <a:br>
              <a:rPr kumimoji="0" lang="es-HN" sz="1600" b="0" i="0" u="none" strike="noStrike" kern="1200" cap="none" spc="0" normalizeH="0" baseline="0" noProof="0" dirty="0">
                <a:ln>
                  <a:noFill/>
                </a:ln>
                <a:solidFill>
                  <a:prstClr val="black"/>
                </a:solidFill>
                <a:effectLst/>
                <a:uLnTx/>
                <a:uFillTx/>
                <a:latin typeface="Calibri" panose="020F0502020204030204"/>
                <a:ea typeface="Calibri"/>
                <a:cs typeface="Times New Roman"/>
              </a:rPr>
            </a:br>
            <a:br>
              <a:rPr kumimoji="0" lang="es-HN" sz="1600" b="0" i="0" u="none" strike="noStrike" kern="1200" cap="none" spc="0" normalizeH="0" baseline="0" noProof="0" dirty="0">
                <a:ln>
                  <a:noFill/>
                </a:ln>
                <a:solidFill>
                  <a:prstClr val="black"/>
                </a:solidFill>
                <a:effectLst/>
                <a:uLnTx/>
                <a:uFillTx/>
                <a:latin typeface="Calibri" panose="020F0502020204030204"/>
                <a:ea typeface="Calibri"/>
                <a:cs typeface="Times New Roman"/>
              </a:rPr>
            </a:br>
            <a:r>
              <a:rPr kumimoji="0" lang="es-HN" sz="1600" b="0" i="0" u="none" strike="noStrike" kern="1200" cap="none" spc="0" normalizeH="0" baseline="0" noProof="0" dirty="0">
                <a:ln>
                  <a:noFill/>
                </a:ln>
                <a:solidFill>
                  <a:prstClr val="black"/>
                </a:solidFill>
                <a:effectLst/>
                <a:uLnTx/>
                <a:uFillTx/>
                <a:latin typeface="Calibri" panose="020F0502020204030204"/>
                <a:ea typeface="Calibri"/>
                <a:cs typeface="Times New Roman"/>
              </a:rPr>
              <a:t>      </a:t>
            </a:r>
            <a:endParaRPr lang="es-ES" dirty="0"/>
          </a:p>
        </p:txBody>
      </p:sp>
      <p:sp>
        <p:nvSpPr>
          <p:cNvPr id="3" name="Marcador de contenido 2"/>
          <p:cNvSpPr>
            <a:spLocks noGrp="1"/>
          </p:cNvSpPr>
          <p:nvPr>
            <p:ph idx="1"/>
          </p:nvPr>
        </p:nvSpPr>
        <p:spPr>
          <a:xfrm>
            <a:off x="395926" y="811684"/>
            <a:ext cx="8354383" cy="5807230"/>
          </a:xfrm>
        </p:spPr>
        <p:txBody>
          <a:bodyPr>
            <a:normAutofit/>
          </a:bodyPr>
          <a:lstStyle/>
          <a:p>
            <a:pPr marL="0" indent="0">
              <a:buNone/>
            </a:pPr>
            <a:endParaRPr lang="es-ES" b="1" dirty="0"/>
          </a:p>
          <a:p>
            <a:pPr marL="0" indent="0" algn="just">
              <a:buNone/>
            </a:pPr>
            <a:endParaRPr lang="es-ES" sz="2400" dirty="0"/>
          </a:p>
        </p:txBody>
      </p:sp>
      <p:graphicFrame>
        <p:nvGraphicFramePr>
          <p:cNvPr id="6" name="Marcador de contenido 8">
            <a:extLst>
              <a:ext uri="{FF2B5EF4-FFF2-40B4-BE49-F238E27FC236}">
                <a16:creationId xmlns:a16="http://schemas.microsoft.com/office/drawing/2014/main" id="{85A17628-56DB-4E09-B56A-F0662054B135}"/>
              </a:ext>
            </a:extLst>
          </p:cNvPr>
          <p:cNvGraphicFramePr>
            <a:graphicFrameLocks/>
          </p:cNvGraphicFramePr>
          <p:nvPr>
            <p:extLst>
              <p:ext uri="{D42A27DB-BD31-4B8C-83A1-F6EECF244321}">
                <p14:modId xmlns:p14="http://schemas.microsoft.com/office/powerpoint/2010/main" val="1864935100"/>
              </p:ext>
            </p:extLst>
          </p:nvPr>
        </p:nvGraphicFramePr>
        <p:xfrm>
          <a:off x="309742" y="725557"/>
          <a:ext cx="7253936" cy="49198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164698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Bild 3" descr="PAGINA POWERPOINT PRESENTACIÓN 2.jpg">
            <a:extLst>
              <a:ext uri="{FF2B5EF4-FFF2-40B4-BE49-F238E27FC236}">
                <a16:creationId xmlns:a16="http://schemas.microsoft.com/office/drawing/2014/main" id="{E047987C-2F06-A64D-9FAF-03EE4DEAF45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93482" cy="7064202"/>
          </a:xfrm>
          <a:prstGeom prst="rect">
            <a:avLst/>
          </a:prstGeom>
        </p:spPr>
      </p:pic>
      <p:sp>
        <p:nvSpPr>
          <p:cNvPr id="2" name="Título 1"/>
          <p:cNvSpPr>
            <a:spLocks noGrp="1"/>
          </p:cNvSpPr>
          <p:nvPr>
            <p:ph type="title"/>
          </p:nvPr>
        </p:nvSpPr>
        <p:spPr>
          <a:xfrm>
            <a:off x="628650" y="573224"/>
            <a:ext cx="8119424" cy="554468"/>
          </a:xfrm>
        </p:spPr>
        <p:txBody>
          <a:bodyPr>
            <a:normAutofit fontScale="90000"/>
          </a:bodyPr>
          <a:lstStyle/>
          <a:p>
            <a:pPr marL="457200" marR="0" lvl="1" indent="0" algn="ctr" defTabSz="914400" rtl="0" eaLnBrk="1" fontAlgn="auto" latinLnBrk="0" hangingPunct="1">
              <a:lnSpc>
                <a:spcPct val="150000"/>
              </a:lnSpc>
              <a:spcBef>
                <a:spcPts val="500"/>
              </a:spcBef>
              <a:spcAft>
                <a:spcPts val="0"/>
              </a:spcAft>
              <a:tabLst/>
              <a:defRPr/>
            </a:pPr>
            <a:br>
              <a:rPr kumimoji="0" lang="es-HN" sz="1600" b="0" i="0" u="none" strike="noStrike" kern="1200" cap="none" spc="0" normalizeH="0" baseline="0" noProof="0" dirty="0">
                <a:ln>
                  <a:noFill/>
                </a:ln>
                <a:solidFill>
                  <a:prstClr val="black"/>
                </a:solidFill>
                <a:effectLst/>
                <a:uLnTx/>
                <a:uFillTx/>
                <a:latin typeface="Calibri" panose="020F0502020204030204"/>
                <a:ea typeface="Calibri"/>
                <a:cs typeface="Times New Roman"/>
              </a:rPr>
            </a:br>
            <a:br>
              <a:rPr kumimoji="0" lang="es-HN" sz="1600" b="0" i="0" u="none" strike="noStrike" kern="1200" cap="none" spc="0" normalizeH="0" baseline="0" noProof="0" dirty="0">
                <a:ln>
                  <a:noFill/>
                </a:ln>
                <a:solidFill>
                  <a:prstClr val="black"/>
                </a:solidFill>
                <a:effectLst/>
                <a:uLnTx/>
                <a:uFillTx/>
                <a:latin typeface="Calibri" panose="020F0502020204030204"/>
                <a:ea typeface="Calibri"/>
                <a:cs typeface="Times New Roman"/>
              </a:rPr>
            </a:br>
            <a:r>
              <a:rPr kumimoji="0" lang="es-HN" sz="1600" b="0" i="0" u="none" strike="noStrike" kern="1200" cap="none" spc="0" normalizeH="0" baseline="0" noProof="0" dirty="0">
                <a:ln>
                  <a:noFill/>
                </a:ln>
                <a:solidFill>
                  <a:prstClr val="black"/>
                </a:solidFill>
                <a:effectLst/>
                <a:uLnTx/>
                <a:uFillTx/>
                <a:latin typeface="Calibri" panose="020F0502020204030204"/>
                <a:ea typeface="Calibri"/>
                <a:cs typeface="Times New Roman"/>
              </a:rPr>
              <a:t>      </a:t>
            </a:r>
            <a:endParaRPr lang="es-ES" dirty="0"/>
          </a:p>
        </p:txBody>
      </p:sp>
      <p:sp>
        <p:nvSpPr>
          <p:cNvPr id="3" name="Marcador de contenido 2"/>
          <p:cNvSpPr>
            <a:spLocks noGrp="1"/>
          </p:cNvSpPr>
          <p:nvPr>
            <p:ph idx="1"/>
          </p:nvPr>
        </p:nvSpPr>
        <p:spPr>
          <a:xfrm>
            <a:off x="395926" y="811684"/>
            <a:ext cx="8354383" cy="5807230"/>
          </a:xfrm>
        </p:spPr>
        <p:txBody>
          <a:bodyPr>
            <a:normAutofit/>
          </a:bodyPr>
          <a:lstStyle/>
          <a:p>
            <a:pPr marL="0" indent="0">
              <a:buNone/>
            </a:pPr>
            <a:endParaRPr lang="es-ES" b="1" dirty="0"/>
          </a:p>
          <a:p>
            <a:pPr marL="0" indent="0" algn="just">
              <a:buNone/>
            </a:pPr>
            <a:endParaRPr lang="es-ES" sz="2000" dirty="0"/>
          </a:p>
          <a:p>
            <a:pPr marL="0" indent="0" algn="just">
              <a:buNone/>
            </a:pPr>
            <a:endParaRPr lang="es-ES" sz="2400" dirty="0"/>
          </a:p>
        </p:txBody>
      </p:sp>
      <p:graphicFrame>
        <p:nvGraphicFramePr>
          <p:cNvPr id="6" name="Marcador de contenido 3">
            <a:extLst>
              <a:ext uri="{FF2B5EF4-FFF2-40B4-BE49-F238E27FC236}">
                <a16:creationId xmlns:a16="http://schemas.microsoft.com/office/drawing/2014/main" id="{AA487298-8864-42D7-B17E-EC4B2B7D2196}"/>
              </a:ext>
            </a:extLst>
          </p:cNvPr>
          <p:cNvGraphicFramePr>
            <a:graphicFrameLocks/>
          </p:cNvGraphicFramePr>
          <p:nvPr>
            <p:extLst>
              <p:ext uri="{D42A27DB-BD31-4B8C-83A1-F6EECF244321}">
                <p14:modId xmlns:p14="http://schemas.microsoft.com/office/powerpoint/2010/main" val="3028183832"/>
              </p:ext>
            </p:extLst>
          </p:nvPr>
        </p:nvGraphicFramePr>
        <p:xfrm>
          <a:off x="513526" y="850458"/>
          <a:ext cx="7614474" cy="45117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8124137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 3" descr="PAGINA POWERPOINT PRESENTACIÓN 2.jpg">
            <a:extLst>
              <a:ext uri="{FF2B5EF4-FFF2-40B4-BE49-F238E27FC236}">
                <a16:creationId xmlns:a16="http://schemas.microsoft.com/office/drawing/2014/main" id="{BB2414EB-3DC1-E545-8AC0-AB8AA2026C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93482" cy="7064202"/>
          </a:xfrm>
          <a:prstGeom prst="rect">
            <a:avLst/>
          </a:prstGeom>
        </p:spPr>
      </p:pic>
      <p:graphicFrame>
        <p:nvGraphicFramePr>
          <p:cNvPr id="5" name="Marcador de contenido 6">
            <a:extLst>
              <a:ext uri="{FF2B5EF4-FFF2-40B4-BE49-F238E27FC236}">
                <a16:creationId xmlns:a16="http://schemas.microsoft.com/office/drawing/2014/main" id="{904F5EF5-FCDB-42D5-B902-AD5200625CD9}"/>
              </a:ext>
            </a:extLst>
          </p:cNvPr>
          <p:cNvGraphicFramePr>
            <a:graphicFrameLocks noGrp="1"/>
          </p:cNvGraphicFramePr>
          <p:nvPr>
            <p:ph idx="1"/>
            <p:extLst>
              <p:ext uri="{D42A27DB-BD31-4B8C-83A1-F6EECF244321}">
                <p14:modId xmlns:p14="http://schemas.microsoft.com/office/powerpoint/2010/main" val="3302315914"/>
              </p:ext>
            </p:extLst>
          </p:nvPr>
        </p:nvGraphicFramePr>
        <p:xfrm>
          <a:off x="407504" y="948267"/>
          <a:ext cx="8090453" cy="38920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7102121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 3" descr="PAGINA POWERPOINT PRESENTACIÓN 2.jpg">
            <a:extLst>
              <a:ext uri="{FF2B5EF4-FFF2-40B4-BE49-F238E27FC236}">
                <a16:creationId xmlns:a16="http://schemas.microsoft.com/office/drawing/2014/main" id="{B264F191-0C55-474D-874A-20A43F7F807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93482" cy="7064202"/>
          </a:xfrm>
          <a:prstGeom prst="rect">
            <a:avLst/>
          </a:prstGeom>
        </p:spPr>
      </p:pic>
      <p:sp>
        <p:nvSpPr>
          <p:cNvPr id="5" name="4 Rectángulo"/>
          <p:cNvSpPr/>
          <p:nvPr/>
        </p:nvSpPr>
        <p:spPr>
          <a:xfrm>
            <a:off x="1043606" y="762393"/>
            <a:ext cx="6452647" cy="400110"/>
          </a:xfrm>
          <a:prstGeom prst="rect">
            <a:avLst/>
          </a:prstGeom>
        </p:spPr>
        <p:txBody>
          <a:bodyPr wrap="square">
            <a:spAutoFit/>
          </a:bodyPr>
          <a:lstStyle/>
          <a:p>
            <a:pPr algn="ctr"/>
            <a:endParaRPr lang="es-HN" sz="2000" b="1" dirty="0"/>
          </a:p>
        </p:txBody>
      </p:sp>
      <p:graphicFrame>
        <p:nvGraphicFramePr>
          <p:cNvPr id="11" name="Marcador de contenido 3">
            <a:extLst>
              <a:ext uri="{FF2B5EF4-FFF2-40B4-BE49-F238E27FC236}">
                <a16:creationId xmlns:a16="http://schemas.microsoft.com/office/drawing/2014/main" id="{7A0F0137-CAB5-4415-85EC-AA0D2716C6C7}"/>
              </a:ext>
            </a:extLst>
          </p:cNvPr>
          <p:cNvGraphicFramePr>
            <a:graphicFrameLocks noGrp="1"/>
          </p:cNvGraphicFramePr>
          <p:nvPr>
            <p:ph idx="1"/>
            <p:extLst>
              <p:ext uri="{D42A27DB-BD31-4B8C-83A1-F6EECF244321}">
                <p14:modId xmlns:p14="http://schemas.microsoft.com/office/powerpoint/2010/main" val="576741480"/>
              </p:ext>
            </p:extLst>
          </p:nvPr>
        </p:nvGraphicFramePr>
        <p:xfrm>
          <a:off x="290596" y="672879"/>
          <a:ext cx="7958666" cy="45381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4" name="Marcador de contenido 9">
            <a:extLst>
              <a:ext uri="{FF2B5EF4-FFF2-40B4-BE49-F238E27FC236}">
                <a16:creationId xmlns:a16="http://schemas.microsoft.com/office/drawing/2014/main" id="{1F34F9B2-B115-4C0B-B345-EAA5F0C30E03}"/>
              </a:ext>
            </a:extLst>
          </p:cNvPr>
          <p:cNvGraphicFramePr>
            <a:graphicFrameLocks/>
          </p:cNvGraphicFramePr>
          <p:nvPr>
            <p:extLst>
              <p:ext uri="{D42A27DB-BD31-4B8C-83A1-F6EECF244321}">
                <p14:modId xmlns:p14="http://schemas.microsoft.com/office/powerpoint/2010/main" val="3143129602"/>
              </p:ext>
            </p:extLst>
          </p:nvPr>
        </p:nvGraphicFramePr>
        <p:xfrm>
          <a:off x="390976" y="993463"/>
          <a:ext cx="7381424" cy="367792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54784703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Bild 3" descr="PAGINA POWERPOINT PRESENTACIÓN 2.jpg">
            <a:extLst>
              <a:ext uri="{FF2B5EF4-FFF2-40B4-BE49-F238E27FC236}">
                <a16:creationId xmlns:a16="http://schemas.microsoft.com/office/drawing/2014/main" id="{B56A4828-5CBF-C842-9747-5898F239B8C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93482" cy="7064202"/>
          </a:xfrm>
          <a:prstGeom prst="rect">
            <a:avLst/>
          </a:prstGeom>
        </p:spPr>
      </p:pic>
      <p:sp>
        <p:nvSpPr>
          <p:cNvPr id="5" name="4 Rectángulo"/>
          <p:cNvSpPr/>
          <p:nvPr/>
        </p:nvSpPr>
        <p:spPr>
          <a:xfrm>
            <a:off x="443061" y="874602"/>
            <a:ext cx="7371760" cy="400110"/>
          </a:xfrm>
          <a:prstGeom prst="rect">
            <a:avLst/>
          </a:prstGeom>
        </p:spPr>
        <p:txBody>
          <a:bodyPr wrap="square">
            <a:spAutoFit/>
          </a:bodyPr>
          <a:lstStyle/>
          <a:p>
            <a:pPr lvl="0" algn="ctr"/>
            <a:endParaRPr lang="es-HN" sz="2000" b="1" kern="0" dirty="0">
              <a:solidFill>
                <a:prstClr val="black"/>
              </a:solidFill>
              <a:latin typeface="Segoe UI" panose="020B0502040204020203" pitchFamily="34" charset="0"/>
              <a:ea typeface="Segoe UI" panose="020B0502040204020203" pitchFamily="34" charset="0"/>
              <a:cs typeface="Segoe UI" panose="020B0502040204020203" pitchFamily="34" charset="0"/>
            </a:endParaRPr>
          </a:p>
        </p:txBody>
      </p:sp>
      <p:sp>
        <p:nvSpPr>
          <p:cNvPr id="6" name="5 Rectángulo"/>
          <p:cNvSpPr/>
          <p:nvPr/>
        </p:nvSpPr>
        <p:spPr>
          <a:xfrm>
            <a:off x="584463" y="2795813"/>
            <a:ext cx="7230358" cy="351186"/>
          </a:xfrm>
          <a:prstGeom prst="rect">
            <a:avLst/>
          </a:prstGeom>
        </p:spPr>
        <p:txBody>
          <a:bodyPr wrap="square">
            <a:spAutoFit/>
          </a:bodyPr>
          <a:lstStyle/>
          <a:p>
            <a:pPr algn="just">
              <a:lnSpc>
                <a:spcPct val="115000"/>
              </a:lnSpc>
              <a:spcAft>
                <a:spcPts val="0"/>
              </a:spcAft>
            </a:pPr>
            <a:endParaRPr lang="es-HN" sz="1600" dirty="0">
              <a:latin typeface="Segoe UI" panose="020B0502040204020203" pitchFamily="34" charset="0"/>
              <a:ea typeface="Segoe UI" panose="020B0502040204020203" pitchFamily="34" charset="0"/>
              <a:cs typeface="Segoe UI" panose="020B0502040204020203" pitchFamily="34" charset="0"/>
            </a:endParaRPr>
          </a:p>
        </p:txBody>
      </p:sp>
      <p:sp>
        <p:nvSpPr>
          <p:cNvPr id="7" name="6 Rectángulo"/>
          <p:cNvSpPr/>
          <p:nvPr/>
        </p:nvSpPr>
        <p:spPr>
          <a:xfrm>
            <a:off x="584463" y="4237581"/>
            <a:ext cx="6504494" cy="351186"/>
          </a:xfrm>
          <a:prstGeom prst="rect">
            <a:avLst/>
          </a:prstGeom>
        </p:spPr>
        <p:txBody>
          <a:bodyPr wrap="square">
            <a:spAutoFit/>
          </a:bodyPr>
          <a:lstStyle/>
          <a:p>
            <a:pPr algn="just">
              <a:lnSpc>
                <a:spcPct val="115000"/>
              </a:lnSpc>
              <a:spcAft>
                <a:spcPts val="0"/>
              </a:spcAft>
            </a:pPr>
            <a:endParaRPr lang="es-HN" sz="16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2 Rectángulo"/>
          <p:cNvSpPr/>
          <p:nvPr/>
        </p:nvSpPr>
        <p:spPr>
          <a:xfrm>
            <a:off x="763572" y="-120049"/>
            <a:ext cx="7607430" cy="1309846"/>
          </a:xfrm>
          <a:prstGeom prst="rect">
            <a:avLst/>
          </a:prstGeom>
        </p:spPr>
        <p:txBody>
          <a:bodyPr wrap="square">
            <a:spAutoFit/>
          </a:bodyPr>
          <a:lstStyle/>
          <a:p>
            <a:pPr marL="180340" algn="just">
              <a:lnSpc>
                <a:spcPct val="115000"/>
              </a:lnSpc>
              <a:spcAft>
                <a:spcPts val="0"/>
              </a:spcAft>
            </a:pPr>
            <a:endParaRPr lang="es-HN" sz="1400" dirty="0">
              <a:ea typeface="Calibri"/>
              <a:cs typeface="Times New Roman"/>
            </a:endParaRPr>
          </a:p>
          <a:p>
            <a:pPr marL="180340" algn="just">
              <a:lnSpc>
                <a:spcPct val="115000"/>
              </a:lnSpc>
              <a:spcAft>
                <a:spcPts val="0"/>
              </a:spcAft>
            </a:pPr>
            <a:endParaRPr lang="es-HN" sz="1400" dirty="0">
              <a:ea typeface="Calibri"/>
              <a:cs typeface="Times New Roman"/>
            </a:endParaRPr>
          </a:p>
          <a:p>
            <a:pPr marL="180340" algn="just">
              <a:lnSpc>
                <a:spcPct val="115000"/>
              </a:lnSpc>
              <a:spcAft>
                <a:spcPts val="0"/>
              </a:spcAft>
            </a:pPr>
            <a:endParaRPr lang="es-MX" sz="1400" dirty="0">
              <a:ea typeface="Calibri"/>
              <a:cs typeface="Times New Roman"/>
            </a:endParaRPr>
          </a:p>
          <a:p>
            <a:pPr marL="180340" algn="just">
              <a:lnSpc>
                <a:spcPct val="115000"/>
              </a:lnSpc>
              <a:spcAft>
                <a:spcPts val="0"/>
              </a:spcAft>
            </a:pPr>
            <a:endParaRPr lang="es-MX" sz="1400" dirty="0">
              <a:ea typeface="Calibri"/>
              <a:cs typeface="Times New Roman"/>
            </a:endParaRPr>
          </a:p>
          <a:p>
            <a:pPr marL="180340" algn="just">
              <a:lnSpc>
                <a:spcPct val="115000"/>
              </a:lnSpc>
              <a:spcAft>
                <a:spcPts val="0"/>
              </a:spcAft>
            </a:pPr>
            <a:endParaRPr lang="es-HN" sz="1400" dirty="0">
              <a:latin typeface="Segoe UI" panose="020B0502040204020203" pitchFamily="34" charset="0"/>
              <a:ea typeface="Calibri"/>
              <a:cs typeface="Segoe UI" panose="020B0502040204020203" pitchFamily="34" charset="0"/>
            </a:endParaRPr>
          </a:p>
        </p:txBody>
      </p:sp>
      <p:sp>
        <p:nvSpPr>
          <p:cNvPr id="9" name="Rectángulo 8">
            <a:extLst>
              <a:ext uri="{FF2B5EF4-FFF2-40B4-BE49-F238E27FC236}">
                <a16:creationId xmlns:a16="http://schemas.microsoft.com/office/drawing/2014/main" id="{3F8A6579-5F51-4D21-B856-91EE9FA2CB9F}"/>
              </a:ext>
            </a:extLst>
          </p:cNvPr>
          <p:cNvSpPr/>
          <p:nvPr/>
        </p:nvSpPr>
        <p:spPr>
          <a:xfrm>
            <a:off x="405629" y="963949"/>
            <a:ext cx="8486701" cy="707886"/>
          </a:xfrm>
          <a:prstGeom prst="rect">
            <a:avLst/>
          </a:prstGeom>
        </p:spPr>
        <p:txBody>
          <a:bodyPr wrap="square">
            <a:spAutoFit/>
          </a:bodyPr>
          <a:lstStyle/>
          <a:p>
            <a:pPr algn="just"/>
            <a:endParaRPr lang="es-ES" sz="2000" dirty="0"/>
          </a:p>
          <a:p>
            <a:pPr algn="just"/>
            <a:endParaRPr lang="es-ES" sz="2000" dirty="0"/>
          </a:p>
        </p:txBody>
      </p:sp>
      <p:graphicFrame>
        <p:nvGraphicFramePr>
          <p:cNvPr id="8" name="Marcador de contenido 5">
            <a:extLst>
              <a:ext uri="{FF2B5EF4-FFF2-40B4-BE49-F238E27FC236}">
                <a16:creationId xmlns:a16="http://schemas.microsoft.com/office/drawing/2014/main" id="{D8FF381C-81D5-431C-8EC5-B37DAC23D70E}"/>
              </a:ext>
            </a:extLst>
          </p:cNvPr>
          <p:cNvGraphicFramePr>
            <a:graphicFrameLocks/>
          </p:cNvGraphicFramePr>
          <p:nvPr>
            <p:extLst>
              <p:ext uri="{D42A27DB-BD31-4B8C-83A1-F6EECF244321}">
                <p14:modId xmlns:p14="http://schemas.microsoft.com/office/powerpoint/2010/main" val="3104459148"/>
              </p:ext>
            </p:extLst>
          </p:nvPr>
        </p:nvGraphicFramePr>
        <p:xfrm>
          <a:off x="687629" y="874602"/>
          <a:ext cx="8013310" cy="51087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9211161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d 3" descr="PAGINA POWERPOINT PRESENTACIÓN 2.jpg">
            <a:extLst>
              <a:ext uri="{FF2B5EF4-FFF2-40B4-BE49-F238E27FC236}">
                <a16:creationId xmlns:a16="http://schemas.microsoft.com/office/drawing/2014/main" id="{625CFBF3-5170-2F40-91F2-5E0CC81D1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93482" cy="7064202"/>
          </a:xfrm>
          <a:prstGeom prst="rect">
            <a:avLst/>
          </a:prstGeom>
        </p:spPr>
      </p:pic>
      <p:sp>
        <p:nvSpPr>
          <p:cNvPr id="5" name="4 Rectángulo"/>
          <p:cNvSpPr/>
          <p:nvPr/>
        </p:nvSpPr>
        <p:spPr>
          <a:xfrm>
            <a:off x="443061" y="874602"/>
            <a:ext cx="7371760" cy="400110"/>
          </a:xfrm>
          <a:prstGeom prst="rect">
            <a:avLst/>
          </a:prstGeom>
        </p:spPr>
        <p:txBody>
          <a:bodyPr wrap="square">
            <a:spAutoFit/>
          </a:bodyPr>
          <a:lstStyle/>
          <a:p>
            <a:pPr lvl="0" algn="ctr"/>
            <a:endParaRPr lang="es-HN" sz="2000" b="1" kern="0" dirty="0">
              <a:solidFill>
                <a:prstClr val="black"/>
              </a:solidFill>
              <a:latin typeface="Segoe UI" panose="020B0502040204020203" pitchFamily="34" charset="0"/>
              <a:ea typeface="Segoe UI" panose="020B0502040204020203" pitchFamily="34" charset="0"/>
              <a:cs typeface="Segoe UI" panose="020B0502040204020203" pitchFamily="34" charset="0"/>
            </a:endParaRPr>
          </a:p>
        </p:txBody>
      </p:sp>
      <p:sp>
        <p:nvSpPr>
          <p:cNvPr id="6" name="5 Rectángulo"/>
          <p:cNvSpPr/>
          <p:nvPr/>
        </p:nvSpPr>
        <p:spPr>
          <a:xfrm>
            <a:off x="584463" y="2795813"/>
            <a:ext cx="7230358" cy="351186"/>
          </a:xfrm>
          <a:prstGeom prst="rect">
            <a:avLst/>
          </a:prstGeom>
        </p:spPr>
        <p:txBody>
          <a:bodyPr wrap="square">
            <a:spAutoFit/>
          </a:bodyPr>
          <a:lstStyle/>
          <a:p>
            <a:pPr algn="just">
              <a:lnSpc>
                <a:spcPct val="115000"/>
              </a:lnSpc>
              <a:spcAft>
                <a:spcPts val="0"/>
              </a:spcAft>
            </a:pPr>
            <a:endParaRPr lang="es-HN" sz="1600" dirty="0">
              <a:latin typeface="Segoe UI" panose="020B0502040204020203" pitchFamily="34" charset="0"/>
              <a:ea typeface="Segoe UI" panose="020B0502040204020203" pitchFamily="34" charset="0"/>
              <a:cs typeface="Segoe UI" panose="020B0502040204020203" pitchFamily="34" charset="0"/>
            </a:endParaRPr>
          </a:p>
        </p:txBody>
      </p:sp>
      <p:sp>
        <p:nvSpPr>
          <p:cNvPr id="7" name="6 Rectángulo"/>
          <p:cNvSpPr/>
          <p:nvPr/>
        </p:nvSpPr>
        <p:spPr>
          <a:xfrm>
            <a:off x="584463" y="4237581"/>
            <a:ext cx="6504494" cy="351186"/>
          </a:xfrm>
          <a:prstGeom prst="rect">
            <a:avLst/>
          </a:prstGeom>
        </p:spPr>
        <p:txBody>
          <a:bodyPr wrap="square">
            <a:spAutoFit/>
          </a:bodyPr>
          <a:lstStyle/>
          <a:p>
            <a:pPr algn="just">
              <a:lnSpc>
                <a:spcPct val="115000"/>
              </a:lnSpc>
              <a:spcAft>
                <a:spcPts val="0"/>
              </a:spcAft>
            </a:pPr>
            <a:endParaRPr lang="es-HN" sz="16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2 Rectángulo"/>
          <p:cNvSpPr/>
          <p:nvPr/>
        </p:nvSpPr>
        <p:spPr>
          <a:xfrm>
            <a:off x="763572" y="-120049"/>
            <a:ext cx="7607430" cy="1309846"/>
          </a:xfrm>
          <a:prstGeom prst="rect">
            <a:avLst/>
          </a:prstGeom>
        </p:spPr>
        <p:txBody>
          <a:bodyPr wrap="square">
            <a:spAutoFit/>
          </a:bodyPr>
          <a:lstStyle/>
          <a:p>
            <a:pPr marL="180340" algn="just">
              <a:lnSpc>
                <a:spcPct val="115000"/>
              </a:lnSpc>
              <a:spcAft>
                <a:spcPts val="0"/>
              </a:spcAft>
            </a:pPr>
            <a:endParaRPr lang="es-HN" sz="1400" dirty="0">
              <a:ea typeface="Calibri"/>
              <a:cs typeface="Times New Roman"/>
            </a:endParaRPr>
          </a:p>
          <a:p>
            <a:pPr marL="180340" algn="just">
              <a:lnSpc>
                <a:spcPct val="115000"/>
              </a:lnSpc>
              <a:spcAft>
                <a:spcPts val="0"/>
              </a:spcAft>
            </a:pPr>
            <a:endParaRPr lang="es-HN" sz="1400" dirty="0">
              <a:ea typeface="Calibri"/>
              <a:cs typeface="Times New Roman"/>
            </a:endParaRPr>
          </a:p>
          <a:p>
            <a:pPr marL="180340" algn="just">
              <a:lnSpc>
                <a:spcPct val="115000"/>
              </a:lnSpc>
              <a:spcAft>
                <a:spcPts val="0"/>
              </a:spcAft>
            </a:pPr>
            <a:endParaRPr lang="es-MX" sz="1400" dirty="0">
              <a:ea typeface="Calibri"/>
              <a:cs typeface="Times New Roman"/>
            </a:endParaRPr>
          </a:p>
          <a:p>
            <a:pPr marL="180340" algn="just">
              <a:lnSpc>
                <a:spcPct val="115000"/>
              </a:lnSpc>
              <a:spcAft>
                <a:spcPts val="0"/>
              </a:spcAft>
            </a:pPr>
            <a:endParaRPr lang="es-MX" sz="1400" dirty="0">
              <a:ea typeface="Calibri"/>
              <a:cs typeface="Times New Roman"/>
            </a:endParaRPr>
          </a:p>
          <a:p>
            <a:pPr marL="180340" algn="just">
              <a:lnSpc>
                <a:spcPct val="115000"/>
              </a:lnSpc>
              <a:spcAft>
                <a:spcPts val="0"/>
              </a:spcAft>
            </a:pPr>
            <a:endParaRPr lang="es-HN" sz="1400" dirty="0">
              <a:latin typeface="Segoe UI" panose="020B0502040204020203" pitchFamily="34" charset="0"/>
              <a:ea typeface="Calibri"/>
              <a:cs typeface="Segoe UI" panose="020B0502040204020203" pitchFamily="34" charset="0"/>
            </a:endParaRPr>
          </a:p>
        </p:txBody>
      </p:sp>
      <p:sp>
        <p:nvSpPr>
          <p:cNvPr id="8" name="Título 1">
            <a:extLst>
              <a:ext uri="{FF2B5EF4-FFF2-40B4-BE49-F238E27FC236}">
                <a16:creationId xmlns:a16="http://schemas.microsoft.com/office/drawing/2014/main" id="{6ABF883D-AEC5-4820-A090-02DB79F305F2}"/>
              </a:ext>
            </a:extLst>
          </p:cNvPr>
          <p:cNvSpPr txBox="1">
            <a:spLocks/>
          </p:cNvSpPr>
          <p:nvPr/>
        </p:nvSpPr>
        <p:spPr>
          <a:xfrm>
            <a:off x="261004" y="275461"/>
            <a:ext cx="8119424" cy="55446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457200" lvl="1" algn="ctr" rtl="0">
              <a:lnSpc>
                <a:spcPct val="150000"/>
              </a:lnSpc>
              <a:spcBef>
                <a:spcPts val="500"/>
              </a:spcBef>
              <a:defRPr/>
            </a:pPr>
            <a:endParaRPr lang="es-ES" sz="2400" b="1" kern="0" dirty="0">
              <a:solidFill>
                <a:sysClr val="windowText" lastClr="000000"/>
              </a:solidFill>
            </a:endParaRPr>
          </a:p>
        </p:txBody>
      </p:sp>
      <p:sp>
        <p:nvSpPr>
          <p:cNvPr id="10" name="Rectángulo 9">
            <a:extLst>
              <a:ext uri="{FF2B5EF4-FFF2-40B4-BE49-F238E27FC236}">
                <a16:creationId xmlns:a16="http://schemas.microsoft.com/office/drawing/2014/main" id="{284AAF4A-CA80-4385-9E29-2648E9147A02}"/>
              </a:ext>
            </a:extLst>
          </p:cNvPr>
          <p:cNvSpPr/>
          <p:nvPr/>
        </p:nvSpPr>
        <p:spPr>
          <a:xfrm>
            <a:off x="261005" y="1189797"/>
            <a:ext cx="8119423" cy="1631216"/>
          </a:xfrm>
          <a:prstGeom prst="rect">
            <a:avLst/>
          </a:prstGeom>
        </p:spPr>
        <p:txBody>
          <a:bodyPr wrap="square" numCol="2">
            <a:spAutoFit/>
          </a:bodyPr>
          <a:lstStyle/>
          <a:p>
            <a:pPr algn="just"/>
            <a:endParaRPr lang="es-ES" sz="2000" dirty="0"/>
          </a:p>
          <a:p>
            <a:pPr algn="just"/>
            <a:endParaRPr lang="es-ES" sz="2000" dirty="0"/>
          </a:p>
          <a:p>
            <a:pPr algn="just"/>
            <a:endParaRPr lang="es-ES" sz="2000" dirty="0"/>
          </a:p>
          <a:p>
            <a:pPr algn="just"/>
            <a:endParaRPr lang="es-ES" sz="2000" dirty="0"/>
          </a:p>
          <a:p>
            <a:pPr algn="just"/>
            <a:endParaRPr lang="es-HN" sz="2000" dirty="0"/>
          </a:p>
        </p:txBody>
      </p:sp>
      <p:sp>
        <p:nvSpPr>
          <p:cNvPr id="2" name="Rectángulo 1">
            <a:extLst>
              <a:ext uri="{FF2B5EF4-FFF2-40B4-BE49-F238E27FC236}">
                <a16:creationId xmlns:a16="http://schemas.microsoft.com/office/drawing/2014/main" id="{9BB96403-4CBD-4524-B906-12607FE41963}"/>
              </a:ext>
            </a:extLst>
          </p:cNvPr>
          <p:cNvSpPr/>
          <p:nvPr/>
        </p:nvSpPr>
        <p:spPr>
          <a:xfrm>
            <a:off x="141227" y="2190044"/>
            <a:ext cx="3911483" cy="3216265"/>
          </a:xfrm>
          <a:prstGeom prst="rect">
            <a:avLst/>
          </a:prstGeom>
        </p:spPr>
        <p:txBody>
          <a:bodyPr wrap="square">
            <a:spAutoFit/>
          </a:bodyPr>
          <a:lstStyle/>
          <a:p>
            <a:pPr algn="just"/>
            <a:r>
              <a:rPr lang="es-HN" sz="1900" b="1" dirty="0">
                <a:solidFill>
                  <a:prstClr val="black"/>
                </a:solidFill>
                <a:latin typeface="Times New Roman" panose="02020603050405020304" pitchFamily="18" charset="0"/>
                <a:ea typeface="Calibri"/>
                <a:cs typeface="Times New Roman" panose="02020603050405020304" pitchFamily="18" charset="0"/>
              </a:rPr>
              <a:t>Título IX</a:t>
            </a:r>
          </a:p>
          <a:p>
            <a:pPr algn="just"/>
            <a:r>
              <a:rPr lang="es-HN" sz="1900" b="1" dirty="0">
                <a:solidFill>
                  <a:prstClr val="black"/>
                </a:solidFill>
                <a:latin typeface="Times New Roman" panose="02020603050405020304" pitchFamily="18" charset="0"/>
                <a:ea typeface="Calibri"/>
                <a:cs typeface="Times New Roman" panose="02020603050405020304" pitchFamily="18" charset="0"/>
              </a:rPr>
              <a:t>Capítulo IV </a:t>
            </a:r>
          </a:p>
          <a:p>
            <a:pPr algn="just"/>
            <a:r>
              <a:rPr lang="es-HN" sz="1900" b="1" dirty="0">
                <a:solidFill>
                  <a:prstClr val="black"/>
                </a:solidFill>
                <a:latin typeface="Times New Roman" panose="02020603050405020304" pitchFamily="18" charset="0"/>
                <a:ea typeface="Calibri"/>
                <a:cs typeface="Times New Roman" panose="02020603050405020304" pitchFamily="18" charset="0"/>
              </a:rPr>
              <a:t>Promoción estudiantil      </a:t>
            </a:r>
            <a:endParaRPr lang="es-ES" sz="1900" b="1" kern="0" dirty="0">
              <a:solidFill>
                <a:sysClr val="windowText" lastClr="000000"/>
              </a:solidFill>
              <a:latin typeface="Times New Roman" panose="02020603050405020304" pitchFamily="18" charset="0"/>
              <a:cs typeface="Times New Roman" panose="02020603050405020304" pitchFamily="18" charset="0"/>
            </a:endParaRPr>
          </a:p>
          <a:p>
            <a:pPr algn="just"/>
            <a:endParaRPr lang="es-ES" sz="1900" b="1" dirty="0">
              <a:latin typeface="Times New Roman" panose="02020603050405020304" pitchFamily="18" charset="0"/>
              <a:cs typeface="Times New Roman" panose="02020603050405020304" pitchFamily="18" charset="0"/>
            </a:endParaRPr>
          </a:p>
          <a:p>
            <a:pPr algn="just"/>
            <a:r>
              <a:rPr lang="es-ES" sz="1900" b="1" dirty="0">
                <a:latin typeface="Times New Roman" panose="02020603050405020304" pitchFamily="18" charset="0"/>
                <a:cs typeface="Times New Roman" panose="02020603050405020304" pitchFamily="18" charset="0"/>
              </a:rPr>
              <a:t>Artículo 245. </a:t>
            </a:r>
            <a:r>
              <a:rPr lang="es-ES" dirty="0">
                <a:latin typeface="Times New Roman" panose="02020603050405020304" pitchFamily="18" charset="0"/>
                <a:cs typeface="Times New Roman" panose="02020603050405020304" pitchFamily="18" charset="0"/>
              </a:rPr>
              <a:t>El índice Académico mínimo de promoción en los estudios de grado en ningún caso será inferior al setenta por ciento (70%) y en los posgrados es de setenta y cinco por ciento (75%) para la permanencia y promoción.</a:t>
            </a:r>
          </a:p>
        </p:txBody>
      </p:sp>
      <p:sp>
        <p:nvSpPr>
          <p:cNvPr id="11" name="Rectángulo 10">
            <a:extLst>
              <a:ext uri="{FF2B5EF4-FFF2-40B4-BE49-F238E27FC236}">
                <a16:creationId xmlns:a16="http://schemas.microsoft.com/office/drawing/2014/main" id="{317F205C-8EE4-408F-8B6E-B6B8968531D8}"/>
              </a:ext>
            </a:extLst>
          </p:cNvPr>
          <p:cNvSpPr/>
          <p:nvPr/>
        </p:nvSpPr>
        <p:spPr>
          <a:xfrm>
            <a:off x="4555278" y="275461"/>
            <a:ext cx="3895443" cy="4678204"/>
          </a:xfrm>
          <a:prstGeom prst="rect">
            <a:avLst/>
          </a:prstGeom>
        </p:spPr>
        <p:txBody>
          <a:bodyPr wrap="square">
            <a:spAutoFit/>
          </a:bodyPr>
          <a:lstStyle/>
          <a:p>
            <a:pPr lvl="0" algn="just"/>
            <a:r>
              <a:rPr lang="es-ES" sz="1900" b="1" dirty="0">
                <a:solidFill>
                  <a:prstClr val="black"/>
                </a:solidFill>
                <a:latin typeface="Times New Roman" panose="02020603050405020304" pitchFamily="18" charset="0"/>
                <a:cs typeface="Times New Roman" panose="02020603050405020304" pitchFamily="18" charset="0"/>
              </a:rPr>
              <a:t>Título IX</a:t>
            </a:r>
          </a:p>
          <a:p>
            <a:pPr lvl="0" algn="just"/>
            <a:r>
              <a:rPr lang="es-ES" sz="1900" b="1" dirty="0">
                <a:solidFill>
                  <a:prstClr val="black"/>
                </a:solidFill>
                <a:latin typeface="Times New Roman" panose="02020603050405020304" pitchFamily="18" charset="0"/>
                <a:cs typeface="Times New Roman" panose="02020603050405020304" pitchFamily="18" charset="0"/>
              </a:rPr>
              <a:t>Capítulo VII </a:t>
            </a:r>
          </a:p>
          <a:p>
            <a:pPr lvl="0" algn="just"/>
            <a:r>
              <a:rPr lang="es-ES" sz="1900" b="1" dirty="0">
                <a:solidFill>
                  <a:prstClr val="black"/>
                </a:solidFill>
                <a:latin typeface="Times New Roman" panose="02020603050405020304" pitchFamily="18" charset="0"/>
                <a:cs typeface="Times New Roman" panose="02020603050405020304" pitchFamily="18" charset="0"/>
              </a:rPr>
              <a:t>El estudiantado universitario  </a:t>
            </a:r>
          </a:p>
          <a:p>
            <a:pPr lvl="0" algn="just"/>
            <a:endParaRPr lang="es-ES" sz="1900" b="1" dirty="0">
              <a:solidFill>
                <a:prstClr val="black"/>
              </a:solidFill>
              <a:latin typeface="Times New Roman" panose="02020603050405020304" pitchFamily="18" charset="0"/>
              <a:cs typeface="Times New Roman" panose="02020603050405020304" pitchFamily="18" charset="0"/>
            </a:endParaRPr>
          </a:p>
          <a:p>
            <a:pPr lvl="0" algn="just"/>
            <a:r>
              <a:rPr lang="es-ES" sz="1900" b="1" dirty="0">
                <a:solidFill>
                  <a:prstClr val="black"/>
                </a:solidFill>
                <a:latin typeface="Times New Roman" panose="02020603050405020304" pitchFamily="18" charset="0"/>
                <a:cs typeface="Times New Roman" panose="02020603050405020304" pitchFamily="18" charset="0"/>
              </a:rPr>
              <a:t>Artículo 255. </a:t>
            </a:r>
            <a:r>
              <a:rPr lang="es-ES" dirty="0">
                <a:solidFill>
                  <a:prstClr val="black"/>
                </a:solidFill>
                <a:latin typeface="Times New Roman" panose="02020603050405020304" pitchFamily="18" charset="0"/>
                <a:cs typeface="Times New Roman" panose="02020603050405020304" pitchFamily="18" charset="0"/>
              </a:rPr>
              <a:t>El estudiante debe participar activamente en el desarrollo de las múltiples actividades que conducen al logro de los objetivos que la institución consigna en el Plan de Estudios de la carrera universitaria que estudia; participa en la formación de sus competencias, utiliza la investigación científica, la vinculación universidad-sociedad, la gestión del conocimiento y la gestión cultural, como vías de aprendizaje para toda la vida.</a:t>
            </a:r>
          </a:p>
        </p:txBody>
      </p:sp>
    </p:spTree>
    <p:extLst>
      <p:ext uri="{BB962C8B-B14F-4D97-AF65-F5344CB8AC3E}">
        <p14:creationId xmlns:p14="http://schemas.microsoft.com/office/powerpoint/2010/main" val="372992704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TotalTime>
  <Words>749</Words>
  <Application>Microsoft Macintosh PowerPoint</Application>
  <PresentationFormat>Presentación en pantalla (4:3)</PresentationFormat>
  <Paragraphs>91</Paragraphs>
  <Slides>12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Arial</vt:lpstr>
      <vt:lpstr>Calibri</vt:lpstr>
      <vt:lpstr>Calibri Light</vt:lpstr>
      <vt:lpstr>Segoe UI</vt:lpstr>
      <vt:lpstr>Times New Roman</vt:lpstr>
      <vt:lpstr>Tema de Office</vt:lpstr>
      <vt:lpstr>   </vt:lpstr>
      <vt:lpstr>       </vt:lpstr>
      <vt:lpstr>       </vt:lpstr>
      <vt:lpstr>        </vt:lpstr>
      <vt:lpstr>        </vt:lpstr>
      <vt:lpstr>Presentación de PowerPoint</vt:lpstr>
      <vt:lpstr>Presentación de PowerPoint</vt:lpstr>
      <vt:lpstr>Presentación de PowerPoint</vt:lpstr>
      <vt:lpstr>Presentación de PowerPoint</vt:lpstr>
      <vt:lpstr>Presentación de PowerPoint</vt:lpstr>
      <vt:lpstr>Título IX Capítulo IX Sistema disciplinario estudiantil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Marisol Blanco Morazán </dc:creator>
  <cp:lastModifiedBy>Marisol Blanco Morazán </cp:lastModifiedBy>
  <cp:revision>3</cp:revision>
  <dcterms:created xsi:type="dcterms:W3CDTF">2020-01-24T15:55:31Z</dcterms:created>
  <dcterms:modified xsi:type="dcterms:W3CDTF">2020-01-24T16:03:30Z</dcterms:modified>
</cp:coreProperties>
</file>